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00" r:id="rId3"/>
    <p:sldId id="301" r:id="rId4"/>
    <p:sldId id="302" r:id="rId5"/>
    <p:sldId id="304" r:id="rId6"/>
    <p:sldId id="305" r:id="rId7"/>
    <p:sldId id="306" r:id="rId8"/>
    <p:sldId id="307" r:id="rId9"/>
    <p:sldId id="308" r:id="rId10"/>
    <p:sldId id="309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15B5A6E-FC0D-4AA0-83EF-A42E39561172}">
          <p14:sldIdLst>
            <p14:sldId id="256"/>
            <p14:sldId id="300"/>
            <p14:sldId id="301"/>
            <p14:sldId id="302"/>
            <p14:sldId id="304"/>
            <p14:sldId id="305"/>
            <p14:sldId id="306"/>
            <p14:sldId id="307"/>
            <p14:sldId id="308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68" autoAdjust="0"/>
    <p:restoredTop sz="82742" autoAdjust="0"/>
  </p:normalViewPr>
  <p:slideViewPr>
    <p:cSldViewPr>
      <p:cViewPr varScale="1">
        <p:scale>
          <a:sx n="70" d="100"/>
          <a:sy n="70" d="100"/>
        </p:scale>
        <p:origin x="148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/>
              <a:t>Way forward on </a:t>
            </a:r>
            <a:r>
              <a:rPr lang="en-US" altLang="ja-JP" sz="4000" dirty="0" smtClean="0"/>
              <a:t>demodulation and CSI requirement for NR </a:t>
            </a:r>
            <a:r>
              <a:rPr lang="en-US" altLang="ja-JP" sz="4000" dirty="0" err="1" smtClean="0"/>
              <a:t>eMIMO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Samsung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42524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TSG-RAN4 Meeting #</a:t>
            </a:r>
            <a:r>
              <a:rPr lang="en-GB" b="1" dirty="0" smtClean="0"/>
              <a:t>9</a:t>
            </a:r>
            <a:r>
              <a:rPr lang="en-US" altLang="zh-CN" b="1" dirty="0" smtClean="0"/>
              <a:t>4-e</a:t>
            </a:r>
            <a:r>
              <a:rPr lang="en-GB" b="1" dirty="0"/>
              <a:t>	</a:t>
            </a:r>
          </a:p>
          <a:p>
            <a:r>
              <a:rPr lang="en-GB" altLang="zh-CN" b="1" dirty="0"/>
              <a:t>Electronic Meeting, Feb.24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- Mar.6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2020</a:t>
            </a:r>
            <a:endParaRPr lang="zh-CN" altLang="zh-CN" dirty="0"/>
          </a:p>
          <a:p>
            <a:r>
              <a:rPr lang="en-US" b="1" dirty="0" smtClean="0"/>
              <a:t>Agenda </a:t>
            </a:r>
            <a:r>
              <a:rPr lang="en-US" b="1" dirty="0"/>
              <a:t>item: </a:t>
            </a:r>
            <a:r>
              <a:rPr lang="en-US" b="1" dirty="0" smtClean="0"/>
              <a:t>8.11.3</a:t>
            </a:r>
            <a:endParaRPr lang="en-US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b="1" dirty="0" smtClean="0"/>
              <a:t>R4-200xxxx </a:t>
            </a:r>
            <a:endParaRPr lang="en-US" altLang="ja-JP" b="1" dirty="0"/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	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</a:t>
            </a:r>
            <a:r>
              <a:rPr lang="en-US" altLang="zh-CN" dirty="0" smtClean="0"/>
              <a:t>of Enhancement on MU-MIMO </a:t>
            </a:r>
            <a:r>
              <a:rPr lang="en-US" altLang="zh-CN" dirty="0"/>
              <a:t>support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/>
              <a:t>Define the PMI reporting requirement for Enhanced of Type II </a:t>
            </a:r>
            <a:r>
              <a:rPr lang="en-GB" altLang="zh-CN" dirty="0" smtClean="0"/>
              <a:t>Codebook</a:t>
            </a:r>
          </a:p>
          <a:p>
            <a:r>
              <a:rPr lang="en-GB" altLang="zh-CN" dirty="0" smtClean="0"/>
              <a:t>No requirement for enhanced </a:t>
            </a:r>
            <a:r>
              <a:rPr lang="en-GB" altLang="zh-CN" dirty="0"/>
              <a:t>Rel-15 Type II codebook with </a:t>
            </a:r>
            <a:r>
              <a:rPr lang="en-GB" altLang="zh-CN" dirty="0" smtClean="0"/>
              <a:t>Rank3/4?</a:t>
            </a:r>
          </a:p>
          <a:p>
            <a:r>
              <a:rPr lang="en-GB" altLang="zh-CN" dirty="0" smtClean="0"/>
              <a:t>No requirement for UCI omission in CSI enhancement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631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Test Scope of Enhancement </a:t>
            </a:r>
            <a:r>
              <a:rPr lang="en-US" altLang="zh-CN" dirty="0"/>
              <a:t>on Multi-TRP/Panel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Define PDSCH requirement scheduled by multi-DCI based multi-TRP/Panel transmission</a:t>
            </a:r>
          </a:p>
          <a:p>
            <a:r>
              <a:rPr lang="en-US" altLang="zh-CN" dirty="0" smtClean="0"/>
              <a:t>No PUCCH requirement for multi-PDSCH feedback</a:t>
            </a:r>
          </a:p>
          <a:p>
            <a:r>
              <a:rPr lang="en-US" altLang="zh-CN" dirty="0" smtClean="0"/>
              <a:t>No multi-PDCCH requirement for multi-TRP/Panel transmission </a:t>
            </a:r>
          </a:p>
          <a:p>
            <a:r>
              <a:rPr lang="en-US" altLang="zh-CN" dirty="0" smtClean="0"/>
              <a:t>No single-PDCCH requirement for multi-TRP/Panel transmission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76586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Multi-TRP/Panel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Whether to define </a:t>
            </a:r>
            <a:r>
              <a:rPr lang="en-US" altLang="zh-CN" dirty="0"/>
              <a:t>requirement scheduled by </a:t>
            </a:r>
            <a:r>
              <a:rPr lang="en-US" altLang="zh-CN" dirty="0" smtClean="0"/>
              <a:t>single-DCI </a:t>
            </a:r>
            <a:r>
              <a:rPr lang="en-US" altLang="zh-CN" dirty="0"/>
              <a:t>based multi-TRP/Panel </a:t>
            </a:r>
            <a:r>
              <a:rPr lang="en-US" altLang="zh-CN" dirty="0" smtClean="0"/>
              <a:t>transmission</a:t>
            </a:r>
          </a:p>
          <a:p>
            <a:pPr lvl="1"/>
            <a:r>
              <a:rPr lang="en-US" altLang="zh-CN" sz="2600" dirty="0" smtClean="0">
                <a:solidFill>
                  <a:prstClr val="black"/>
                </a:solidFill>
              </a:rPr>
              <a:t>Option 1:  Yes (</a:t>
            </a:r>
            <a:r>
              <a:rPr lang="en-GB" altLang="zh-CN" sz="2600" dirty="0"/>
              <a:t>Samsung, Intel, QC, CMCC, DCM</a:t>
            </a:r>
            <a:r>
              <a:rPr lang="en-US" altLang="zh-CN" sz="2600" dirty="0" smtClean="0">
                <a:solidFill>
                  <a:prstClr val="black"/>
                </a:solidFill>
              </a:rPr>
              <a:t>)</a:t>
            </a:r>
          </a:p>
          <a:p>
            <a:pPr lvl="1"/>
            <a:r>
              <a:rPr lang="en-US" altLang="zh-CN" sz="2600" dirty="0" smtClean="0">
                <a:solidFill>
                  <a:prstClr val="black"/>
                </a:solidFill>
              </a:rPr>
              <a:t>Option 2:  No (Huawei)</a:t>
            </a:r>
            <a:endParaRPr lang="en-US" altLang="zh-CN" sz="2600" dirty="0">
              <a:solidFill>
                <a:prstClr val="black"/>
              </a:solidFill>
            </a:endParaRPr>
          </a:p>
          <a:p>
            <a:r>
              <a:rPr lang="en-US" altLang="zh-CN" dirty="0"/>
              <a:t>Whether to define </a:t>
            </a:r>
            <a:r>
              <a:rPr lang="en-US" altLang="zh-CN" dirty="0" smtClean="0"/>
              <a:t>URLLC requirement based </a:t>
            </a:r>
            <a:r>
              <a:rPr lang="en-US" altLang="zh-CN" dirty="0"/>
              <a:t>multi-TRP/Panel transmission</a:t>
            </a:r>
          </a:p>
          <a:p>
            <a:pPr lvl="1"/>
            <a:r>
              <a:rPr lang="en-US" altLang="zh-CN" sz="2600" dirty="0">
                <a:solidFill>
                  <a:prstClr val="black"/>
                </a:solidFill>
              </a:rPr>
              <a:t>Option 1:  </a:t>
            </a:r>
            <a:r>
              <a:rPr lang="en-GB" altLang="zh-CN" sz="2600" dirty="0" smtClean="0"/>
              <a:t>Deprioritize </a:t>
            </a:r>
            <a:r>
              <a:rPr lang="en-GB" altLang="zh-CN" sz="2600" dirty="0"/>
              <a:t>URLLC requirements with multi-TRP in NR </a:t>
            </a:r>
            <a:r>
              <a:rPr lang="en-GB" altLang="zh-CN" sz="2600" dirty="0" err="1"/>
              <a:t>eMIMO</a:t>
            </a:r>
            <a:r>
              <a:rPr lang="en-GB" altLang="zh-CN" sz="2600" dirty="0"/>
              <a:t> WI pending on the progress on performance requirements of Rel-16 URLLC </a:t>
            </a:r>
            <a:r>
              <a:rPr lang="en-GB" altLang="zh-CN" sz="2600" dirty="0" smtClean="0"/>
              <a:t>WI (</a:t>
            </a:r>
            <a:r>
              <a:rPr lang="en-GB" altLang="zh-CN" sz="2600" dirty="0"/>
              <a:t>Samsung, Huawei, Ericsson</a:t>
            </a:r>
            <a:r>
              <a:rPr lang="en-GB" altLang="zh-CN" sz="2600" dirty="0" smtClean="0"/>
              <a:t>)</a:t>
            </a:r>
            <a:endParaRPr lang="en-US" altLang="zh-CN" sz="2600" dirty="0">
              <a:solidFill>
                <a:prstClr val="black"/>
              </a:solidFill>
            </a:endParaRPr>
          </a:p>
          <a:p>
            <a:pPr lvl="1"/>
            <a:r>
              <a:rPr lang="en-US" altLang="zh-CN" sz="2600" dirty="0">
                <a:solidFill>
                  <a:prstClr val="black"/>
                </a:solidFill>
              </a:rPr>
              <a:t>Option 2:  </a:t>
            </a:r>
            <a:r>
              <a:rPr lang="en-GB" altLang="zh-CN" sz="2600" dirty="0" smtClean="0"/>
              <a:t>Define multi-TRP requirement </a:t>
            </a:r>
            <a:r>
              <a:rPr lang="en-GB" altLang="zh-CN" sz="2600" dirty="0"/>
              <a:t>for reliability transmission </a:t>
            </a:r>
            <a:r>
              <a:rPr lang="en-US" altLang="zh-CN" sz="2600" dirty="0" smtClean="0">
                <a:solidFill>
                  <a:prstClr val="black"/>
                </a:solidFill>
              </a:rPr>
              <a:t>(Intel)</a:t>
            </a:r>
            <a:endParaRPr lang="en-US" altLang="zh-CN" sz="2600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7671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</a:t>
            </a:r>
            <a:r>
              <a:rPr lang="en-US" altLang="zh-CN" dirty="0"/>
              <a:t>Multi beam operation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 fontScale="92500"/>
          </a:bodyPr>
          <a:lstStyle/>
          <a:p>
            <a:r>
              <a:rPr lang="en-GB" altLang="zh-CN" dirty="0"/>
              <a:t>No performance requirement including demodulation and CSI </a:t>
            </a:r>
            <a:r>
              <a:rPr lang="en-GB" altLang="zh-CN" dirty="0" smtClean="0"/>
              <a:t>reporting for L1-SINR measurement </a:t>
            </a:r>
          </a:p>
          <a:p>
            <a:r>
              <a:rPr lang="en-GB" altLang="zh-CN" dirty="0"/>
              <a:t>No performance requirement including demodulation and CSI reporting for </a:t>
            </a:r>
            <a:r>
              <a:rPr lang="en-GB" altLang="zh-CN" dirty="0" smtClean="0"/>
              <a:t>BFR for </a:t>
            </a:r>
            <a:r>
              <a:rPr lang="en-GB" altLang="zh-CN" dirty="0" err="1" smtClean="0"/>
              <a:t>Scell</a:t>
            </a:r>
            <a:endParaRPr lang="en-GB" altLang="zh-CN" dirty="0"/>
          </a:p>
          <a:p>
            <a:r>
              <a:rPr lang="en-GB" altLang="zh-CN" dirty="0"/>
              <a:t>No performance requirement including demodulation and CSI reporting </a:t>
            </a:r>
            <a:r>
              <a:rPr lang="en-GB" altLang="zh-CN" dirty="0" smtClean="0"/>
              <a:t>for </a:t>
            </a:r>
            <a:r>
              <a:rPr lang="en-GB" altLang="zh-CN" dirty="0"/>
              <a:t>DL/UL </a:t>
            </a:r>
            <a:r>
              <a:rPr lang="en-GB" altLang="zh-CN" dirty="0"/>
              <a:t>beam indication with reduced latency and </a:t>
            </a:r>
            <a:r>
              <a:rPr lang="en-GB" altLang="zh-CN" dirty="0" smtClean="0"/>
              <a:t>overhead</a:t>
            </a:r>
            <a:endParaRPr lang="zh-CN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233307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</a:t>
            </a:r>
            <a:r>
              <a:rPr lang="en-US" altLang="zh-CN" dirty="0"/>
              <a:t>low PAPR 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Whether to define PDSCH requirement based on </a:t>
            </a:r>
            <a:r>
              <a:rPr lang="en-GB" altLang="zh-CN" dirty="0"/>
              <a:t> Rel-16 </a:t>
            </a:r>
            <a:r>
              <a:rPr lang="en-GB" altLang="zh-CN" dirty="0" smtClean="0"/>
              <a:t>DMRS enhancement</a:t>
            </a:r>
          </a:p>
          <a:p>
            <a:pPr lvl="1"/>
            <a:r>
              <a:rPr lang="en-US" altLang="zh-CN" sz="2400" dirty="0" smtClean="0">
                <a:solidFill>
                  <a:prstClr val="black"/>
                </a:solidFill>
              </a:rPr>
              <a:t>Option 1: </a:t>
            </a:r>
            <a:r>
              <a:rPr lang="en-GB" altLang="zh-CN" sz="2400" dirty="0" smtClean="0"/>
              <a:t>Define one DL test to verify receiver processing of Rel-16 DMRS enhancement</a:t>
            </a:r>
            <a:endParaRPr lang="en-US" altLang="zh-CN" sz="2400" dirty="0"/>
          </a:p>
          <a:p>
            <a:pPr lvl="2"/>
            <a:r>
              <a:rPr lang="en-GB" altLang="zh-CN" sz="2000" dirty="0" smtClean="0"/>
              <a:t>Option </a:t>
            </a:r>
            <a:r>
              <a:rPr lang="en-GB" altLang="zh-CN" sz="2000" dirty="0"/>
              <a:t>1a: </a:t>
            </a:r>
            <a:r>
              <a:rPr lang="en-GB" altLang="zh-CN" sz="2000" dirty="0" smtClean="0"/>
              <a:t>if defined, existing </a:t>
            </a:r>
            <a:r>
              <a:rPr lang="en-GB" altLang="zh-CN" sz="2000" dirty="0"/>
              <a:t>UE performance test cases can be reused or replaced with Rel-16 DMRS configuration without requirements and other test parameters </a:t>
            </a:r>
            <a:r>
              <a:rPr lang="en-GB" altLang="zh-CN" sz="2000" dirty="0" smtClean="0"/>
              <a:t>modification(Samsung)</a:t>
            </a:r>
          </a:p>
          <a:p>
            <a:pPr lvl="2"/>
            <a:r>
              <a:rPr lang="en-GB" altLang="zh-CN" sz="2000" dirty="0"/>
              <a:t>Option </a:t>
            </a:r>
            <a:r>
              <a:rPr lang="en-GB" altLang="zh-CN" sz="2000" dirty="0"/>
              <a:t>1b: One new test case with test parameters </a:t>
            </a:r>
            <a:r>
              <a:rPr lang="en-GB" altLang="zh-CN" sz="2000" dirty="0" smtClean="0"/>
              <a:t>modification(intel, DCM)</a:t>
            </a:r>
            <a:endParaRPr lang="zh-CN" altLang="zh-CN" sz="2000" dirty="0"/>
          </a:p>
          <a:p>
            <a:pPr lvl="1"/>
            <a:r>
              <a:rPr lang="en-GB" altLang="zh-CN" sz="2400" dirty="0">
                <a:solidFill>
                  <a:prstClr val="black"/>
                </a:solidFill>
              </a:rPr>
              <a:t>Option 2: Not to define any new PDSCH performance requirement of Rel-16 DMRS </a:t>
            </a:r>
            <a:r>
              <a:rPr lang="en-GB" altLang="zh-CN" sz="2400" dirty="0" smtClean="0">
                <a:solidFill>
                  <a:prstClr val="black"/>
                </a:solidFill>
              </a:rPr>
              <a:t>enhancement(Huawei , Ericsson, QC)</a:t>
            </a:r>
            <a:endParaRPr lang="zh-CN" altLang="zh-CN" sz="2400" dirty="0">
              <a:solidFill>
                <a:prstClr val="black"/>
              </a:solidFill>
            </a:endParaRPr>
          </a:p>
          <a:p>
            <a:endParaRPr lang="en-US" altLang="zh-CN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6212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low PAPR 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Whether to define </a:t>
            </a:r>
            <a:r>
              <a:rPr lang="en-US" altLang="zh-CN" dirty="0" smtClean="0"/>
              <a:t>PUSCH </a:t>
            </a:r>
            <a:r>
              <a:rPr lang="en-US" altLang="zh-CN" dirty="0"/>
              <a:t>requirement based on </a:t>
            </a:r>
            <a:r>
              <a:rPr lang="en-GB" altLang="zh-CN" dirty="0"/>
              <a:t> Rel-16 DMRS </a:t>
            </a:r>
            <a:r>
              <a:rPr lang="en-GB" altLang="zh-CN" dirty="0" smtClean="0"/>
              <a:t>enhancement for CP-OFDM</a:t>
            </a:r>
            <a:endParaRPr lang="en-GB" altLang="zh-CN" dirty="0"/>
          </a:p>
          <a:p>
            <a:pPr lvl="1"/>
            <a:r>
              <a:rPr lang="en-GB" altLang="zh-CN" sz="2400" dirty="0">
                <a:solidFill>
                  <a:prstClr val="black"/>
                </a:solidFill>
              </a:rPr>
              <a:t>Option 1: Define one UL PUSCH with CP-OFDM test to verify the receiver processing from one of existing Rel-15 PUSCH requirement. </a:t>
            </a:r>
            <a:r>
              <a:rPr lang="en-GB" altLang="zh-CN" sz="2400" dirty="0" smtClean="0">
                <a:solidFill>
                  <a:prstClr val="black"/>
                </a:solidFill>
              </a:rPr>
              <a:t>If defined, existing </a:t>
            </a:r>
            <a:r>
              <a:rPr lang="en-GB" altLang="zh-CN" sz="2400" dirty="0">
                <a:solidFill>
                  <a:prstClr val="black"/>
                </a:solidFill>
              </a:rPr>
              <a:t>PUSCH performance test cases can be reused or replaced with Rel-16 DMRS configuration without requirements and other test parameters modification (Intel, DCM)</a:t>
            </a:r>
            <a:endParaRPr lang="zh-CN" altLang="zh-CN" sz="2400" dirty="0">
              <a:solidFill>
                <a:prstClr val="black"/>
              </a:solidFill>
            </a:endParaRPr>
          </a:p>
          <a:p>
            <a:pPr lvl="1"/>
            <a:r>
              <a:rPr lang="en-GB" altLang="zh-CN" sz="2400" dirty="0">
                <a:solidFill>
                  <a:prstClr val="black"/>
                </a:solidFill>
              </a:rPr>
              <a:t>Option 2: No new PUSCH requirement with Rel-16 DMRS enhancement for CP-OFDM (Huawei, Ericsson, Samsung)</a:t>
            </a:r>
            <a:endParaRPr lang="zh-CN" altLang="zh-CN" sz="2400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5627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low PAPR 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Whether to define </a:t>
            </a:r>
            <a:r>
              <a:rPr lang="en-US" altLang="zh-CN" dirty="0" smtClean="0"/>
              <a:t>PUSCH </a:t>
            </a:r>
            <a:r>
              <a:rPr lang="en-US" altLang="zh-CN" dirty="0"/>
              <a:t>requirement based on </a:t>
            </a:r>
            <a:r>
              <a:rPr lang="en-GB" altLang="zh-CN" dirty="0"/>
              <a:t> Rel-16 DMRS </a:t>
            </a:r>
            <a:r>
              <a:rPr lang="en-GB" altLang="zh-CN" dirty="0" smtClean="0"/>
              <a:t>enhancement for DFT-s-OFDM</a:t>
            </a:r>
            <a:endParaRPr lang="en-GB" altLang="zh-CN" dirty="0"/>
          </a:p>
          <a:p>
            <a:pPr lvl="1">
              <a:lnSpc>
                <a:spcPct val="90000"/>
              </a:lnSpc>
            </a:pPr>
            <a:r>
              <a:rPr lang="en-GB" altLang="zh-CN" sz="2400" dirty="0">
                <a:solidFill>
                  <a:prstClr val="black"/>
                </a:solidFill>
              </a:rPr>
              <a:t>Option 1: </a:t>
            </a:r>
            <a:r>
              <a:rPr lang="en-GB" altLang="zh-CN" sz="2400" dirty="0" smtClean="0">
                <a:solidFill>
                  <a:prstClr val="black"/>
                </a:solidFill>
              </a:rPr>
              <a:t>No (Huawei</a:t>
            </a:r>
            <a:r>
              <a:rPr lang="en-GB" altLang="zh-CN" sz="2400" dirty="0">
                <a:solidFill>
                  <a:prstClr val="black"/>
                </a:solidFill>
              </a:rPr>
              <a:t>, Ericsson, Samsung, Intel)</a:t>
            </a:r>
            <a:endParaRPr lang="zh-CN" altLang="zh-CN" sz="2400" dirty="0">
              <a:solidFill>
                <a:prstClr val="black"/>
              </a:solidFill>
            </a:endParaRPr>
          </a:p>
          <a:p>
            <a:pPr lvl="1"/>
            <a:r>
              <a:rPr lang="en-GB" altLang="zh-CN" sz="2400" dirty="0">
                <a:solidFill>
                  <a:prstClr val="black"/>
                </a:solidFill>
              </a:rPr>
              <a:t>Option 2: </a:t>
            </a:r>
            <a:r>
              <a:rPr lang="en-GB" altLang="zh-CN" sz="2400" dirty="0" smtClean="0">
                <a:solidFill>
                  <a:prstClr val="black"/>
                </a:solidFill>
              </a:rPr>
              <a:t>Yes </a:t>
            </a:r>
            <a:r>
              <a:rPr lang="en-GB" altLang="zh-CN" sz="2400" dirty="0">
                <a:solidFill>
                  <a:prstClr val="black"/>
                </a:solidFill>
              </a:rPr>
              <a:t>(DCM</a:t>
            </a:r>
            <a:r>
              <a:rPr lang="en-GB" altLang="zh-CN" sz="2400" dirty="0" smtClean="0">
                <a:solidFill>
                  <a:prstClr val="black"/>
                </a:solidFill>
              </a:rPr>
              <a:t>)</a:t>
            </a:r>
            <a:endParaRPr lang="zh-CN" altLang="zh-CN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657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low PAPR 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Whether to define </a:t>
            </a:r>
            <a:r>
              <a:rPr lang="en-US" altLang="zh-CN" dirty="0" smtClean="0"/>
              <a:t>PUCCH </a:t>
            </a:r>
            <a:r>
              <a:rPr lang="en-US" altLang="zh-CN" dirty="0"/>
              <a:t>requirement based on </a:t>
            </a:r>
            <a:r>
              <a:rPr lang="en-GB" altLang="zh-CN" dirty="0" smtClean="0"/>
              <a:t>Rel-16 </a:t>
            </a:r>
            <a:r>
              <a:rPr lang="en-GB" altLang="zh-CN" dirty="0"/>
              <a:t>DMRS enhancement for DFT-s-OFDM</a:t>
            </a:r>
          </a:p>
          <a:p>
            <a:pPr lvl="1">
              <a:lnSpc>
                <a:spcPct val="90000"/>
              </a:lnSpc>
            </a:pPr>
            <a:r>
              <a:rPr lang="en-GB" altLang="zh-CN" sz="2400" dirty="0">
                <a:solidFill>
                  <a:prstClr val="black"/>
                </a:solidFill>
              </a:rPr>
              <a:t>Option 1: </a:t>
            </a:r>
            <a:r>
              <a:rPr lang="en-GB" altLang="zh-CN" sz="2400" dirty="0" smtClean="0">
                <a:solidFill>
                  <a:prstClr val="black"/>
                </a:solidFill>
              </a:rPr>
              <a:t>No(Huawei</a:t>
            </a:r>
            <a:r>
              <a:rPr lang="en-GB" altLang="zh-CN" sz="2400" dirty="0">
                <a:solidFill>
                  <a:prstClr val="black"/>
                </a:solidFill>
              </a:rPr>
              <a:t>, Ericsson, Samsung, Intel)</a:t>
            </a:r>
            <a:endParaRPr lang="zh-CN" altLang="zh-CN" sz="2400" dirty="0">
              <a:solidFill>
                <a:prstClr val="black"/>
              </a:solidFill>
            </a:endParaRPr>
          </a:p>
          <a:p>
            <a:pPr lvl="1"/>
            <a:r>
              <a:rPr lang="en-GB" altLang="zh-CN" sz="2400" dirty="0">
                <a:solidFill>
                  <a:prstClr val="black"/>
                </a:solidFill>
              </a:rPr>
              <a:t>Option 2: </a:t>
            </a:r>
            <a:r>
              <a:rPr lang="en-GB" altLang="zh-CN" sz="2400" dirty="0" smtClean="0">
                <a:solidFill>
                  <a:prstClr val="black"/>
                </a:solidFill>
              </a:rPr>
              <a:t>Yes(DCM</a:t>
            </a:r>
            <a:r>
              <a:rPr lang="en-GB" altLang="zh-CN" sz="2400" dirty="0">
                <a:solidFill>
                  <a:prstClr val="black"/>
                </a:solidFill>
              </a:rPr>
              <a:t>)</a:t>
            </a:r>
            <a:endParaRPr lang="zh-CN" altLang="zh-CN" sz="2400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33963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</a:t>
            </a:r>
            <a:r>
              <a:rPr lang="en-US" altLang="zh-CN" dirty="0" smtClean="0"/>
              <a:t>on full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</a:t>
            </a:r>
            <a:r>
              <a:rPr lang="en-US" altLang="zh-CN" dirty="0"/>
              <a:t>power uplink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/>
              <a:t>No performance requirement including demodulation and </a:t>
            </a:r>
            <a:r>
              <a:rPr lang="en-GB" altLang="zh-CN" dirty="0" smtClean="0"/>
              <a:t>CSI reporting for full </a:t>
            </a:r>
            <a:r>
              <a:rPr lang="en-GB" altLang="zh-CN" dirty="0" err="1" smtClean="0"/>
              <a:t>Tx</a:t>
            </a:r>
            <a:r>
              <a:rPr lang="en-GB" altLang="zh-CN" dirty="0" smtClean="0"/>
              <a:t> power uplink transmission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54125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13970</TotalTime>
  <Words>516</Words>
  <Application>Microsoft Office PowerPoint</Application>
  <PresentationFormat>全屏显示(4:3)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ＭＳ Ｐゴシック</vt:lpstr>
      <vt:lpstr>宋体</vt:lpstr>
      <vt:lpstr>Arial</vt:lpstr>
      <vt:lpstr>Calibri</vt:lpstr>
      <vt:lpstr>Office テーマ</vt:lpstr>
      <vt:lpstr>Way forward on demodulation and CSI requirement for NR eMIMO</vt:lpstr>
      <vt:lpstr>Test Scope of Enhancement on Multi-TRP/Panel transmission</vt:lpstr>
      <vt:lpstr>Test Scope of Enhancement on Multi-TRP/Panel transmission</vt:lpstr>
      <vt:lpstr>Test Scope of Enhancement on Multi beam operation</vt:lpstr>
      <vt:lpstr>Test Scope of Enhancement on low PAPR RS</vt:lpstr>
      <vt:lpstr>Test Scope of Enhancement on low PAPR RS</vt:lpstr>
      <vt:lpstr>Test Scope of Enhancement on low PAPR RS</vt:lpstr>
      <vt:lpstr>Test Scope of Enhancement on low PAPR RS</vt:lpstr>
      <vt:lpstr>Test Scope of Enhancement on full Tx power uplink transmission</vt:lpstr>
      <vt:lpstr>Test Scope of Enhancement on MU-MIMO support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Yunchuan Yang/Communication Standard Research Lab /SRC-Beijing/Staff Engineer/Samsung Electronics</dc:creator>
  <cp:keywords>CTPClassification=CTP_PUBLIC:VisualMarkings=, CTPClassification=CTP_NT</cp:keywords>
  <cp:lastModifiedBy>Yunchuan Yang/Communication Standard Research Lab /SRC-Beijing/Staff Engineer/Samsung Electronics</cp:lastModifiedBy>
  <cp:revision>520</cp:revision>
  <dcterms:created xsi:type="dcterms:W3CDTF">2017-01-18T16:32:26Z</dcterms:created>
  <dcterms:modified xsi:type="dcterms:W3CDTF">2020-03-02T16:15:37Z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fad8ecf9-f734-4506-9405-4d120382aea4</vt:lpwstr>
  </property>
  <property fmtid="{D5CDD505-2E9C-101B-9397-08002B2CF9AE}" pid="4" name="CTP_TimeStamp">
    <vt:lpwstr>2019-05-15 02:47:55Z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(2)xdRTfd3FNNcEU3hMwk5ZubyBDXm6Od2WYjNvGiGT5qRkDohD8YLAs+oBq/I296OjUhqzct+b
l+0WmGxpAdBlFCJz0lwBlqRZ8u38UwTsty5oTd/Qr4VtQ3UJAWJlWxLBzg+lu8ZdrPjR4u7t
I6tpKvfw+114wxx9BWpgNTiLNfJm0Hv9h/LukstOAe7sM3V0XNCgdLotjBUJa48ra89+5YyV
21mRPn0mFLsG3baTmI</vt:lpwstr>
  </property>
  <property fmtid="{D5CDD505-2E9C-101B-9397-08002B2CF9AE}" pid="10" name="_2015_ms_pID_7253431">
    <vt:lpwstr>FBV3IaMv43kvuB336s6mU5AMPbbsZVks63kwome17lE8AY3vDJVoC2
MLOIhOkxtCf8sRXQGFkrY9EEg4pwW6tzIDcAqGFAFg5g1ncOkNlkM/OMfLy8rv0EL2sqXiLA
eiy6dteJPrmvX2mykCQa1V7MfZAqkXaakqyfItg63XpF7nRkOTvqWENtVQATAeCZhsCv+wsQ
Wn3p4HxjYd+aev+P</vt:lpwstr>
  </property>
  <property fmtid="{D5CDD505-2E9C-101B-9397-08002B2CF9AE}" pid="11" name="NSCPROP_SA">
    <vt:lpwstr>D:\work\3GPP\RAN4#92b\Inbox\drafts\NR UE demod\draft R4-1912710 - Way forward on PMI reporting requirements for Tx ports larger than 8 and up to 32.pptx</vt:lpwstr>
  </property>
</Properties>
</file>