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0" r:id="rId4"/>
    <p:sldId id="312" r:id="rId5"/>
    <p:sldId id="302" r:id="rId6"/>
    <p:sldId id="304" r:id="rId7"/>
    <p:sldId id="313" r:id="rId8"/>
    <p:sldId id="308" r:id="rId9"/>
    <p:sldId id="309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0"/>
            <p14:sldId id="312"/>
            <p14:sldId id="302"/>
            <p14:sldId id="304"/>
            <p14:sldId id="313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smtClean="0"/>
              <a:t>R4-2002419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PDSCH requirement </a:t>
            </a:r>
            <a:r>
              <a:rPr lang="en-US" altLang="zh-CN" dirty="0"/>
              <a:t>scheduled by single-DCI based 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Yes </a:t>
            </a:r>
          </a:p>
          <a:p>
            <a:pPr lvl="1"/>
            <a:r>
              <a:rPr lang="en-US" altLang="zh-CN" sz="2600" dirty="0" smtClean="0">
                <a:solidFill>
                  <a:prstClr val="black"/>
                </a:solidFill>
              </a:rPr>
              <a:t>Option </a:t>
            </a:r>
            <a:r>
              <a:rPr lang="en-US" altLang="zh-CN" sz="2600" dirty="0">
                <a:solidFill>
                  <a:prstClr val="black"/>
                </a:solidFill>
              </a:rPr>
              <a:t>2:  </a:t>
            </a:r>
            <a:r>
              <a:rPr lang="en-US" altLang="zh-CN" sz="2600" dirty="0" smtClean="0">
                <a:solidFill>
                  <a:prstClr val="black"/>
                </a:solidFill>
              </a:rPr>
              <a:t>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5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 smtClean="0"/>
              <a:t>No PDSCH </a:t>
            </a:r>
            <a:r>
              <a:rPr lang="en-GB" altLang="zh-CN" dirty="0"/>
              <a:t>requirements for URLLC multi-TRP transmission schemes with reliability transmission with </a:t>
            </a:r>
            <a:r>
              <a:rPr lang="en-GB" altLang="zh-CN" dirty="0" smtClean="0"/>
              <a:t>lower BLER test metric </a:t>
            </a:r>
            <a:r>
              <a:rPr lang="en-GB" altLang="zh-CN" dirty="0"/>
              <a:t>(e.g., lower than 1% BLER) in Rel-16 NR </a:t>
            </a:r>
            <a:r>
              <a:rPr lang="en-GB" altLang="zh-CN" dirty="0" err="1"/>
              <a:t>eMIMO</a:t>
            </a:r>
            <a:r>
              <a:rPr lang="en-GB" altLang="zh-CN" dirty="0"/>
              <a:t> WI</a:t>
            </a:r>
            <a:endParaRPr lang="zh-CN" altLang="zh-CN" dirty="0"/>
          </a:p>
          <a:p>
            <a:r>
              <a:rPr lang="en-GB" altLang="zh-CN" dirty="0"/>
              <a:t>Whether to </a:t>
            </a:r>
            <a:r>
              <a:rPr lang="en-GB" altLang="zh-CN" dirty="0" smtClean="0"/>
              <a:t>define PDSCH requirements </a:t>
            </a:r>
            <a:r>
              <a:rPr lang="en-GB" altLang="zh-CN" dirty="0"/>
              <a:t>for URLLC multi-TRP transmission schemes with test metric @70% maximum </a:t>
            </a:r>
            <a:r>
              <a:rPr lang="en-GB" altLang="zh-CN" dirty="0" smtClean="0"/>
              <a:t>TP</a:t>
            </a:r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1: Yes 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2: </a:t>
            </a:r>
            <a:r>
              <a:rPr lang="en-GB" altLang="zh-CN" dirty="0"/>
              <a:t>Deprioritize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3: No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70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Whether to define PDSCH requirement based on</a:t>
            </a:r>
            <a:r>
              <a:rPr lang="en-GB" altLang="zh-CN" dirty="0" smtClean="0"/>
              <a:t> </a:t>
            </a:r>
            <a:r>
              <a:rPr lang="en-GB" altLang="zh-CN" dirty="0"/>
              <a:t>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</a:t>
            </a:r>
          </a:p>
          <a:p>
            <a:pPr lvl="2"/>
            <a:r>
              <a:rPr lang="en-GB" altLang="zh-CN" sz="2000" dirty="0"/>
              <a:t>Option 1b: One new test case with test parameters </a:t>
            </a:r>
            <a:r>
              <a:rPr lang="en-GB" altLang="zh-CN" sz="2000" dirty="0" smtClean="0"/>
              <a:t>modification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 smtClean="0"/>
              <a:t>No </a:t>
            </a:r>
            <a:r>
              <a:rPr lang="en-GB" altLang="zh-CN" sz="2400" dirty="0"/>
              <a:t>new PUSCH requirement </a:t>
            </a:r>
            <a:r>
              <a:rPr lang="en-GB" altLang="zh-CN" sz="2400" dirty="0" smtClean="0"/>
              <a:t>based on Rel-16 </a:t>
            </a:r>
            <a:r>
              <a:rPr lang="en-GB" altLang="zh-CN" sz="2400" dirty="0"/>
              <a:t>DMRS enhancement for CP-OFDM </a:t>
            </a:r>
            <a:endParaRPr lang="en-GB" altLang="zh-CN" sz="2400" dirty="0" smtClean="0"/>
          </a:p>
          <a:p>
            <a:r>
              <a:rPr lang="en-US" altLang="zh-CN" sz="2400" dirty="0" smtClean="0"/>
              <a:t>No new </a:t>
            </a:r>
            <a:r>
              <a:rPr lang="en-US" altLang="zh-CN" sz="2400" dirty="0"/>
              <a:t>PUSCH requirement based on </a:t>
            </a:r>
            <a:r>
              <a:rPr lang="en-GB" altLang="zh-CN" sz="2400" dirty="0"/>
              <a:t> Rel-16 DMRS enhancement for </a:t>
            </a:r>
            <a:r>
              <a:rPr lang="en-GB" altLang="zh-CN" sz="2400" dirty="0" smtClean="0"/>
              <a:t>DFT-s-OFDM</a:t>
            </a:r>
          </a:p>
          <a:p>
            <a:r>
              <a:rPr lang="en-US" altLang="zh-CN" sz="2400" dirty="0" smtClean="0"/>
              <a:t>No new PUCCH </a:t>
            </a:r>
            <a:r>
              <a:rPr lang="en-US" altLang="zh-CN" sz="2400" dirty="0"/>
              <a:t>requirement based on </a:t>
            </a:r>
            <a:r>
              <a:rPr lang="en-GB" altLang="zh-CN" sz="2400" dirty="0"/>
              <a:t>Rel-16 DMRS enhancement for DFT-s-OFDM</a:t>
            </a:r>
          </a:p>
          <a:p>
            <a:endParaRPr lang="en-GB" altLang="zh-CN" sz="2400" dirty="0" smtClean="0"/>
          </a:p>
          <a:p>
            <a:endParaRPr lang="en-GB" altLang="zh-CN" sz="2400" dirty="0"/>
          </a:p>
          <a:p>
            <a:endParaRPr lang="en-GB" altLang="zh-CN" sz="2400" dirty="0">
              <a:solidFill>
                <a:srgbClr val="FF0000"/>
              </a:solidFill>
            </a:endParaRPr>
          </a:p>
          <a:p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658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14445</TotalTime>
  <Words>383</Words>
  <Application>Microsoft Office PowerPoint</Application>
  <PresentationFormat>全屏显示(4:3)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547</cp:revision>
  <dcterms:created xsi:type="dcterms:W3CDTF">2017-01-18T16:32:26Z</dcterms:created>
  <dcterms:modified xsi:type="dcterms:W3CDTF">2020-03-05T02:01:52Z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