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5" r:id="rId5"/>
    <p:sldId id="267" r:id="rId6"/>
    <p:sldId id="268" r:id="rId7"/>
    <p:sldId id="269" r:id="rId8"/>
    <p:sldId id="264" r:id="rId9"/>
    <p:sldId id="271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96" d="100"/>
          <a:sy n="96" d="100"/>
        </p:scale>
        <p:origin x="6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5520" y="188641"/>
            <a:ext cx="5616624" cy="1470025"/>
          </a:xfrm>
        </p:spPr>
        <p:txBody>
          <a:bodyPr>
            <a:normAutofit/>
          </a:bodyPr>
          <a:lstStyle/>
          <a:p>
            <a:pPr algn="l"/>
            <a:r>
              <a:rPr lang="en-GB" altLang="zh-CN" sz="1800" b="1" dirty="0"/>
              <a:t>3GPP TSG-RAN4 Meeting #94e 	</a:t>
            </a:r>
            <a:br>
              <a:rPr lang="en-GB" altLang="zh-CN" sz="1800" b="1" dirty="0"/>
            </a:br>
            <a:r>
              <a:rPr lang="en-US" altLang="zh-CN" sz="1800" b="1" dirty="0"/>
              <a:t>Electronic Meeting February 24 – March 6 , 2020</a:t>
            </a:r>
            <a:br>
              <a:rPr lang="en-US" altLang="zh-CN" sz="1800" b="1" dirty="0"/>
            </a:br>
            <a:r>
              <a:rPr lang="en-US" altLang="zh-CN" sz="1800" b="1" dirty="0"/>
              <a:t>Agenda item: 8.11.3</a:t>
            </a:r>
            <a:br>
              <a:rPr lang="en-US" altLang="zh-CN" sz="1800" b="1" dirty="0"/>
            </a:br>
            <a:endParaRPr lang="zh-CN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39616" y="5211975"/>
            <a:ext cx="6400800" cy="1752600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Huawei,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HiSilicon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536" y="221814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Way forward on PDSCH demodulation requirement based on multi-TRP/panel transmission for NR </a:t>
            </a:r>
            <a:r>
              <a:rPr lang="en-US" altLang="zh-CN" sz="4400" dirty="0" err="1"/>
              <a:t>eMIMO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176120" y="3326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b="1" dirty="0"/>
              <a:t>R4-2002420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  <a:p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Performance requirements 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multi-TRP </a:t>
            </a:r>
            <a:r>
              <a:rPr lang="en-US" altLang="zh-CN" sz="3600" dirty="0" smtClean="0"/>
              <a:t>transmission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3905275"/>
          </a:xfrm>
        </p:spPr>
        <p:txBody>
          <a:bodyPr>
            <a:normAutofit fontScale="92500"/>
          </a:bodyPr>
          <a:lstStyle/>
          <a:p>
            <a:r>
              <a:rPr lang="en-GB" altLang="zh-CN" sz="3000" dirty="0"/>
              <a:t>Define PDSCH requirements scheduled by multi-DCI for multi-TRP </a:t>
            </a:r>
            <a:r>
              <a:rPr lang="en-GB" altLang="zh-CN" sz="3000" dirty="0" smtClean="0"/>
              <a:t>transmission</a:t>
            </a:r>
          </a:p>
          <a:p>
            <a:endParaRPr lang="en-GB" altLang="zh-CN" sz="2800" dirty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000" dirty="0"/>
              <a:t>PDSCH requirement scheduled by single-DCI for multi-TRP transmission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2600" dirty="0"/>
              <a:t>Option 1: Define the related PDSCH requirements (Samsung, Intel, QC, CMCC, DCM)</a:t>
            </a:r>
            <a:endParaRPr lang="zh-CN" altLang="zh-CN" sz="26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2600" dirty="0"/>
              <a:t>Option 2: Not to define the related PDSCH requirements (Huawei</a:t>
            </a:r>
            <a:r>
              <a:rPr lang="en-GB" altLang="zh-CN" sz="2600" dirty="0" smtClean="0"/>
              <a:t>)</a:t>
            </a:r>
            <a:endParaRPr lang="en-US" altLang="zh-CN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16" y="1600200"/>
            <a:ext cx="10742984" cy="50691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Test cases </a:t>
            </a:r>
            <a:r>
              <a:rPr lang="en-US" altLang="zh-CN" sz="3300" b="1" dirty="0" smtClean="0"/>
              <a:t>design</a:t>
            </a:r>
            <a:endParaRPr lang="en-US" altLang="zh-CN" sz="3300" b="1" dirty="0"/>
          </a:p>
          <a:p>
            <a:pPr lvl="1"/>
            <a:r>
              <a:rPr lang="en-GB" altLang="zh-CN" dirty="0"/>
              <a:t>Option 1: cover features (Samsung):</a:t>
            </a:r>
            <a:endParaRPr lang="zh-CN" altLang="zh-CN" dirty="0"/>
          </a:p>
          <a:p>
            <a:pPr marL="457200" lvl="1" indent="0">
              <a:buNone/>
            </a:pPr>
            <a:r>
              <a:rPr lang="en-GB" altLang="zh-CN" dirty="0"/>
              <a:t>	-  PDSCH scheduling schemes: overlapping, non </a:t>
            </a:r>
            <a:r>
              <a:rPr lang="en-GB" altLang="zh-CN" dirty="0" smtClean="0"/>
              <a:t>overlapping </a:t>
            </a:r>
            <a:r>
              <a:rPr lang="en-GB" altLang="zh-CN" dirty="0"/>
              <a:t>and partial overlapping transmission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 smtClean="0"/>
              <a:t> 	</a:t>
            </a:r>
            <a:r>
              <a:rPr lang="en-US" altLang="zh-CN" dirty="0"/>
              <a:t>-</a:t>
            </a:r>
            <a:r>
              <a:rPr lang="en-GB" altLang="zh-CN" dirty="0"/>
              <a:t>  PDCCH scheduling schemes: with/without CORESET </a:t>
            </a:r>
            <a:r>
              <a:rPr lang="en-GB" altLang="zh-CN" dirty="0" smtClean="0"/>
              <a:t>pool </a:t>
            </a:r>
            <a:r>
              <a:rPr lang="en-GB" altLang="zh-CN" dirty="0"/>
              <a:t>index configured</a:t>
            </a:r>
            <a:endParaRPr lang="zh-CN" altLang="zh-CN" dirty="0"/>
          </a:p>
          <a:p>
            <a:pPr marL="457200" lvl="1" indent="0">
              <a:buNone/>
            </a:pPr>
            <a:r>
              <a:rPr lang="en-GB" altLang="zh-CN" dirty="0"/>
              <a:t>	-  ACK/NACK feedback schemes: Joint or </a:t>
            </a:r>
            <a:r>
              <a:rPr lang="en-GB" altLang="zh-CN" dirty="0" smtClean="0"/>
              <a:t>separate</a:t>
            </a:r>
          </a:p>
          <a:p>
            <a:pPr marL="457200" lvl="1" indent="0">
              <a:buNone/>
            </a:pPr>
            <a:r>
              <a:rPr lang="en-GB" altLang="zh-CN" dirty="0" smtClean="0"/>
              <a:t>	-</a:t>
            </a:r>
            <a:r>
              <a:rPr lang="en-GB" altLang="zh-CN" dirty="0"/>
              <a:t> </a:t>
            </a:r>
            <a:r>
              <a:rPr lang="en-GB" altLang="zh-CN" dirty="0" smtClean="0"/>
              <a:t> UE </a:t>
            </a:r>
            <a:r>
              <a:rPr lang="en-GB" altLang="zh-CN" dirty="0"/>
              <a:t>rate-matching behaviour</a:t>
            </a:r>
            <a:endParaRPr lang="zh-CN" altLang="zh-CN" dirty="0"/>
          </a:p>
          <a:p>
            <a:pPr lvl="1"/>
            <a:r>
              <a:rPr lang="en-GB" altLang="zh-CN" dirty="0"/>
              <a:t>Option 2: Consider the time and frequency offsets of two TRPs in test cases design in Multi-TRP (Huawei)</a:t>
            </a:r>
            <a:endParaRPr lang="zh-CN" altLang="zh-CN" dirty="0"/>
          </a:p>
          <a:p>
            <a:pPr lvl="1"/>
            <a:r>
              <a:rPr lang="en-GB" altLang="zh-CN" dirty="0"/>
              <a:t>Option 3: Consider the scenario that the TRSs/CSI-RSs collide between 2 TRP (Ericsson)</a:t>
            </a:r>
            <a:endParaRPr lang="zh-CN" altLang="zh-CN" dirty="0"/>
          </a:p>
          <a:p>
            <a:pPr lvl="1"/>
            <a:r>
              <a:rPr lang="en-GB" altLang="zh-CN" dirty="0"/>
              <a:t>Option 4: Use same PDSCH configuration for multi-DCI and single-DCI scenario (Intel)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PDSCH requirements scheduled by multi-DCI for </a:t>
            </a:r>
            <a:r>
              <a:rPr lang="en-US" altLang="zh-CN" dirty="0" err="1" smtClean="0"/>
              <a:t>eMBB</a:t>
            </a:r>
            <a:r>
              <a:rPr lang="en-US" altLang="zh-CN" dirty="0" smtClean="0"/>
              <a:t> - 2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b="1" dirty="0" smtClean="0"/>
              <a:t>PDSCH resource allocation scheduled </a:t>
            </a:r>
            <a:r>
              <a:rPr lang="en-GB" altLang="zh-CN" b="1" dirty="0"/>
              <a:t>by </a:t>
            </a:r>
            <a:r>
              <a:rPr lang="en-GB" altLang="zh-CN" b="1" dirty="0" smtClean="0"/>
              <a:t>multi-DCI</a:t>
            </a:r>
          </a:p>
          <a:p>
            <a:pPr lvl="1"/>
            <a:r>
              <a:rPr lang="en-GB" altLang="zh-CN" dirty="0"/>
              <a:t>Option 1: both non-overlapping </a:t>
            </a:r>
            <a:r>
              <a:rPr lang="en-GB" altLang="zh-CN" dirty="0" smtClean="0"/>
              <a:t>and </a:t>
            </a:r>
            <a:r>
              <a:rPr lang="en-GB" altLang="zh-CN" dirty="0"/>
              <a:t>partial </a:t>
            </a:r>
            <a:r>
              <a:rPr lang="en-GB" altLang="zh-CN" dirty="0" smtClean="0"/>
              <a:t>overlapping (</a:t>
            </a:r>
            <a:r>
              <a:rPr lang="en-GB" altLang="zh-CN" dirty="0"/>
              <a:t>Samsung)</a:t>
            </a:r>
            <a:endParaRPr lang="zh-CN" altLang="zh-CN" dirty="0"/>
          </a:p>
          <a:p>
            <a:pPr lvl="1"/>
            <a:r>
              <a:rPr lang="en-GB" altLang="zh-CN" dirty="0"/>
              <a:t>Option 2: </a:t>
            </a:r>
            <a:r>
              <a:rPr lang="en-GB" altLang="zh-CN" dirty="0" smtClean="0"/>
              <a:t>At lease non-overlapping (Huawei</a:t>
            </a:r>
            <a:r>
              <a:rPr lang="en-GB" altLang="zh-CN" dirty="0"/>
              <a:t>) </a:t>
            </a:r>
            <a:endParaRPr lang="zh-CN" altLang="zh-CN" dirty="0"/>
          </a:p>
          <a:p>
            <a:pPr lvl="1"/>
            <a:r>
              <a:rPr lang="en-GB" altLang="zh-CN" dirty="0"/>
              <a:t>Option 3: at least for </a:t>
            </a:r>
            <a:r>
              <a:rPr lang="en-GB" altLang="zh-CN" dirty="0" smtClean="0"/>
              <a:t>full-overlapping </a:t>
            </a:r>
            <a:r>
              <a:rPr lang="en-GB" altLang="zh-CN" dirty="0"/>
              <a:t>and </a:t>
            </a:r>
            <a:r>
              <a:rPr lang="en-GB" altLang="zh-CN" dirty="0" smtClean="0"/>
              <a:t>non-overlapping </a:t>
            </a:r>
            <a:r>
              <a:rPr lang="en-GB" altLang="zh-CN" dirty="0"/>
              <a:t>(Ericsson)</a:t>
            </a:r>
            <a:endParaRPr lang="zh-CN" altLang="zh-CN" dirty="0"/>
          </a:p>
          <a:p>
            <a:pPr lvl="1"/>
            <a:r>
              <a:rPr lang="en-GB" altLang="zh-CN" dirty="0"/>
              <a:t>Option 4: Prioritize defining requirements for SDM Scheme, FDM Scheme A, FDM Scheme B and Multi-DCI based m-PDSCH among different multi-TRP schemes (QC)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9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PDSCH requirements scheduled by multi-DCI for </a:t>
            </a:r>
            <a:r>
              <a:rPr lang="en-US" altLang="zh-CN" dirty="0" err="1" smtClean="0"/>
              <a:t>eMBB</a:t>
            </a:r>
            <a:r>
              <a:rPr lang="en-US" altLang="zh-CN" dirty="0" smtClean="0"/>
              <a:t> - 3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3135"/>
          </a:xfrm>
        </p:spPr>
        <p:txBody>
          <a:bodyPr>
            <a:normAutofit fontScale="77500" lnSpcReduction="20000"/>
          </a:bodyPr>
          <a:lstStyle/>
          <a:p>
            <a:r>
              <a:rPr lang="en-GB" altLang="zh-CN" b="1" dirty="0" smtClean="0"/>
              <a:t>Test parameters for PDSCH requirements scheduled by multi-DCI</a:t>
            </a:r>
          </a:p>
          <a:p>
            <a:pPr lvl="1"/>
            <a:r>
              <a:rPr lang="en-GB" altLang="zh-CN" b="1" dirty="0" smtClean="0"/>
              <a:t>Layer combination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2+2 for non-overlapping scheduling PDSCH,  1+1 for partial overlapping scheduling PDSCH (Samsung</a:t>
            </a:r>
            <a:r>
              <a:rPr lang="en-GB" altLang="zh-CN" dirty="0" smtClean="0"/>
              <a:t>)</a:t>
            </a:r>
            <a:endParaRPr lang="zh-CN" altLang="zh-CN" dirty="0" smtClean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b="1" dirty="0"/>
              <a:t>Timing offset </a:t>
            </a:r>
            <a:r>
              <a:rPr lang="en-GB" altLang="zh-CN" b="1" dirty="0" smtClean="0"/>
              <a:t>among</a:t>
            </a:r>
            <a:endParaRPr lang="en-GB" altLang="zh-CN" b="1" dirty="0"/>
          </a:p>
          <a:p>
            <a:pPr lvl="2"/>
            <a:r>
              <a:rPr lang="en-GB" altLang="zh-CN" dirty="0"/>
              <a:t>Option 1: 2us for non-overlapping scheduling PDSCH, </a:t>
            </a:r>
            <a:r>
              <a:rPr lang="en-GB" altLang="zh-CN" dirty="0" smtClean="0"/>
              <a:t>-</a:t>
            </a:r>
            <a:r>
              <a:rPr lang="en-GB" altLang="zh-CN" dirty="0"/>
              <a:t>0.5us for partial overlapping scheduling PDSCH 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en-GB" altLang="zh-CN" dirty="0" smtClean="0"/>
          </a:p>
          <a:p>
            <a:pPr marL="742950" lvl="2" indent="-342900"/>
            <a:r>
              <a:rPr lang="en-GB" altLang="zh-CN" b="1" dirty="0"/>
              <a:t>Frequency </a:t>
            </a:r>
            <a:r>
              <a:rPr lang="en-GB" altLang="zh-CN" b="1" dirty="0" smtClean="0"/>
              <a:t>offset</a:t>
            </a:r>
            <a:endParaRPr lang="en-GB" altLang="zh-CN" b="1" dirty="0"/>
          </a:p>
          <a:p>
            <a:pPr lvl="2"/>
            <a:r>
              <a:rPr lang="en-GB" altLang="zh-CN" dirty="0"/>
              <a:t>Option 1: 0Hz 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joint feedback for non-overlapping scheduling PDSCH, separate feedback for partial overlapping scheduling PDSCH (Samsung)</a:t>
            </a:r>
            <a:endParaRPr lang="zh-CN" altLang="zh-CN" sz="2500" dirty="0"/>
          </a:p>
          <a:p>
            <a:pPr lvl="2"/>
            <a:r>
              <a:rPr lang="en-US" altLang="zh-CN" sz="2500" dirty="0"/>
              <a:t>Other options are not precluded</a:t>
            </a:r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9568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PDSCH requirements scheduled by </a:t>
            </a:r>
            <a:r>
              <a:rPr lang="en-US" altLang="zh-CN" sz="3200" dirty="0" smtClean="0"/>
              <a:t>single-DCI </a:t>
            </a:r>
            <a:r>
              <a:rPr lang="en-US" altLang="zh-CN" sz="3200" dirty="0"/>
              <a:t>for </a:t>
            </a:r>
            <a:r>
              <a:rPr lang="en-US" altLang="zh-CN" sz="3200" dirty="0" err="1"/>
              <a:t>eMBB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– 1</a:t>
            </a:r>
            <a:endParaRPr lang="zh-CN" altLang="en-US" sz="32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484784"/>
            <a:ext cx="10657184" cy="506916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000" b="1" dirty="0" smtClean="0"/>
              <a:t>Test </a:t>
            </a:r>
            <a:r>
              <a:rPr lang="en-US" altLang="zh-CN" sz="3000" b="1" dirty="0"/>
              <a:t>principle </a:t>
            </a:r>
            <a:r>
              <a:rPr lang="en-US" altLang="zh-CN" sz="3000" b="1" dirty="0" smtClean="0"/>
              <a:t>(If scheduled by single-DCI agreed)</a:t>
            </a:r>
            <a:endParaRPr lang="en-US" altLang="zh-CN" sz="3000" b="1" dirty="0"/>
          </a:p>
          <a:p>
            <a:pPr lvl="1"/>
            <a:r>
              <a:rPr lang="en-GB" altLang="zh-CN" sz="2600" dirty="0"/>
              <a:t>Option 1: Cover DMRS ports combination among two TRPs, Two TCI states activation in single DCI code point and PDSCH scheduling with overlap/non-overlapping (Samsung)</a:t>
            </a:r>
            <a:endParaRPr lang="zh-CN" altLang="zh-CN" sz="2600" dirty="0"/>
          </a:p>
          <a:p>
            <a:pPr lvl="1"/>
            <a:r>
              <a:rPr lang="en-GB" altLang="zh-CN" sz="2600" dirty="0"/>
              <a:t>Option 2: Consider the time and frequency offsets of two TRPs in test cases design in Multi-TRP (Huawei)</a:t>
            </a:r>
            <a:endParaRPr lang="zh-CN" altLang="zh-CN" sz="2600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8939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PDSCH requirements scheduled by single-DCI for </a:t>
            </a:r>
            <a:r>
              <a:rPr lang="en-US" altLang="zh-CN" dirty="0" err="1"/>
              <a:t>eMBB</a:t>
            </a:r>
            <a:r>
              <a:rPr lang="en-US" altLang="zh-CN" dirty="0"/>
              <a:t> –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3135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/>
              <a:t>PDSCH </a:t>
            </a:r>
            <a:r>
              <a:rPr lang="en-GB" altLang="zh-CN" b="1" dirty="0" smtClean="0"/>
              <a:t>resource </a:t>
            </a:r>
            <a:r>
              <a:rPr lang="en-GB" altLang="zh-CN" b="1" dirty="0"/>
              <a:t>allocation scheduled by </a:t>
            </a:r>
            <a:r>
              <a:rPr lang="en-GB" altLang="zh-CN" b="1" dirty="0" smtClean="0"/>
              <a:t>single-DCI</a:t>
            </a:r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Full </a:t>
            </a:r>
            <a:r>
              <a:rPr lang="en-GB" altLang="zh-CN" dirty="0"/>
              <a:t>overlapping scheduling PDSCH (Samsung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 smtClean="0"/>
              <a:t>Other options are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layer combination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1+1 layer combination for full overlapping scheduling PDSCH (Samsung)</a:t>
            </a:r>
          </a:p>
          <a:p>
            <a:pPr lvl="1"/>
            <a:r>
              <a:rPr lang="en-GB" altLang="zh-CN" dirty="0"/>
              <a:t>Other 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TCI states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Two TCI state activation in single TCI code point (Samsung)</a:t>
            </a:r>
          </a:p>
          <a:p>
            <a:pPr lvl="1"/>
            <a:r>
              <a:rPr lang="en-GB" altLang="zh-CN" dirty="0"/>
              <a:t>Other 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Timing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0us(Samsung)</a:t>
            </a:r>
          </a:p>
          <a:p>
            <a:pPr lvl="1"/>
            <a:r>
              <a:rPr lang="en-US" altLang="zh-CN" dirty="0"/>
              <a:t>Other options are not precluded</a:t>
            </a: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Frequency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[300]Hz (Samsung)</a:t>
            </a:r>
          </a:p>
          <a:p>
            <a:pPr lvl="1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en-GB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marL="457200" lvl="1" indent="0">
              <a:buNone/>
            </a:pP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5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dirty="0"/>
              <a:t>URLLC requirement for </a:t>
            </a:r>
            <a:r>
              <a:rPr lang="en-GB" altLang="zh-CN" dirty="0" smtClean="0"/>
              <a:t>Multi-TRP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sz="3400" dirty="0"/>
              <a:t>Option 1: Deprioritize URLLC requirements with multi-TRP in NR </a:t>
            </a:r>
            <a:r>
              <a:rPr lang="en-GB" altLang="zh-CN" sz="3400" dirty="0" err="1"/>
              <a:t>eMIMO</a:t>
            </a:r>
            <a:r>
              <a:rPr lang="en-GB" altLang="zh-CN" sz="3400" dirty="0"/>
              <a:t> WI pending on the progress on performance requirements of Rel-16 URLLC WI (Samsung, Huawei, Ericsson</a:t>
            </a:r>
            <a:r>
              <a:rPr lang="en-GB" altLang="zh-CN" sz="3400" dirty="0" smtClean="0"/>
              <a:t>)</a:t>
            </a:r>
            <a:endParaRPr lang="zh-CN" altLang="zh-CN" sz="3400" dirty="0"/>
          </a:p>
          <a:p>
            <a:pPr lvl="0"/>
            <a:r>
              <a:rPr lang="en-GB" altLang="zh-CN" sz="3400" dirty="0"/>
              <a:t>Option 2: Define multi-TRP for reliability transmission (Intel</a:t>
            </a:r>
            <a:r>
              <a:rPr lang="en-GB" altLang="zh-CN" sz="3400" dirty="0" smtClean="0"/>
              <a:t>)</a:t>
            </a:r>
          </a:p>
          <a:p>
            <a:pPr lvl="0"/>
            <a:endParaRPr lang="en-GB" altLang="zh-CN" sz="3400" dirty="0"/>
          </a:p>
          <a:p>
            <a:pPr lvl="0"/>
            <a:r>
              <a:rPr lang="en-GB" altLang="zh-CN" sz="2400" dirty="0" smtClean="0"/>
              <a:t>Note 1: As per the comments from E</a:t>
            </a:r>
            <a:r>
              <a:rPr lang="en-US" altLang="zh-CN" sz="2400" dirty="0" err="1" smtClean="0"/>
              <a:t>ricsson</a:t>
            </a:r>
            <a:r>
              <a:rPr lang="en-US" altLang="zh-CN" sz="2400" dirty="0" smtClean="0"/>
              <a:t>, clarification is needed from proponent for the specific URLLC requirements for multi-TRP proposed to define</a:t>
            </a:r>
            <a:endParaRPr lang="zh-CN" altLang="zh-CN" sz="24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23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Test </a:t>
            </a:r>
            <a:r>
              <a:rPr lang="en-US" altLang="zh-CN" sz="3200" dirty="0" smtClean="0"/>
              <a:t>scenarios for URLLC PDSCH requirement (if </a:t>
            </a:r>
            <a:r>
              <a:rPr lang="en-US" altLang="zh-CN" sz="3200" dirty="0"/>
              <a:t>agreed to be introduced)</a:t>
            </a:r>
            <a:endParaRPr lang="zh-CN" altLang="en-US" sz="32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600200"/>
            <a:ext cx="10526960" cy="4637112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Transmission schemes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Down selection to scheme 1a and 4 (Huawei)</a:t>
            </a:r>
            <a:endParaRPr lang="zh-CN" altLang="zh-CN" dirty="0"/>
          </a:p>
          <a:p>
            <a:pPr lvl="1"/>
            <a:r>
              <a:rPr lang="en-GB" altLang="zh-CN" dirty="0"/>
              <a:t>Option 2: Define PDSCH demodulation requirements for repetition schemes 2a, 3 and </a:t>
            </a:r>
            <a:r>
              <a:rPr lang="en-GB" altLang="zh-CN" dirty="0" smtClean="0"/>
              <a:t>4(Intel</a:t>
            </a:r>
            <a:r>
              <a:rPr lang="en-GB" altLang="zh-CN" dirty="0"/>
              <a:t>)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0229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34071</TotalTime>
  <Words>570</Words>
  <Application>Microsoft Office PowerPoint</Application>
  <PresentationFormat>宽屏</PresentationFormat>
  <Paragraphs>76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 Unicode MS</vt:lpstr>
      <vt:lpstr>ＭＳ Ｐゴシック</vt:lpstr>
      <vt:lpstr>宋体</vt:lpstr>
      <vt:lpstr>Arial</vt:lpstr>
      <vt:lpstr>Calibri</vt:lpstr>
      <vt:lpstr>Office 主题</vt:lpstr>
      <vt:lpstr>3GPP TSG-RAN4 Meeting #94e   Electronic Meeting February 24 – March 6 , 2020 Agenda item: 8.11.3 </vt:lpstr>
      <vt:lpstr>Performance requirements for eMBB multi-TRP transmission</vt:lpstr>
      <vt:lpstr>PDSCH requirements scheduled by multi-DCI for eMBB - 1</vt:lpstr>
      <vt:lpstr>PDSCH requirements scheduled by multi-DCI for eMBB - 2</vt:lpstr>
      <vt:lpstr>PDSCH requirements scheduled by multi-DCI for eMBB - 3</vt:lpstr>
      <vt:lpstr>PDSCH requirements scheduled by single-DCI for eMBB – 1</vt:lpstr>
      <vt:lpstr>PDSCH requirements scheduled by single-DCI for eMBB – 2</vt:lpstr>
      <vt:lpstr>URLLC requirement for Multi-TRP</vt:lpstr>
      <vt:lpstr>Test scenarios for URLLC PDSCH requirement (if agreed to be introduced)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Huawei</cp:lastModifiedBy>
  <cp:revision>187</cp:revision>
  <dcterms:created xsi:type="dcterms:W3CDTF">2016-01-12T08:39:50Z</dcterms:created>
  <dcterms:modified xsi:type="dcterms:W3CDTF">2020-03-03T17:02:25Z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(3)piK6b+9bh4HCN8Tk+1wHorMZVLdnGGAlIe5Yg1vAGXn1PgRDtIVmoo1kbM8RSHwY2pf8NPmR
VgmITRornpDwSJGZ8cYt5r6vHbnw0VTg3KmF3Oa9twcLGD8R7Kt6Wg/s0rBXlhOVtsafEK9W
JGE5vxS3x7BTHrr6smcGoNebkICY9GDwWFd5CNqVWsAxr1/Ucgn3veMbvhAwnw/Kaifzz4r0
t2e+1CSV/RyMdJUXnc</vt:lpwstr>
  </property>
  <property fmtid="{D5CDD505-2E9C-101B-9397-08002B2CF9AE}" pid="3" name="_2015_ms_pID_7253431">
    <vt:lpwstr>j6KHyEtGYHL7tE2FpvAVF8NPQDBQmToJM4kPu3XYQ88AnC6ohkM9C6
01hre8Nk74tHs/dXVcFiyM0balhuE783VZLn897lGLFOqO2CejrvyYWzkFpyQv6j/IyhlDBV
isslMjXlGrfKJqwFHmErMAToIr+3Ld9yn1LJG9fARRMPG6LC2ZJWiXQNE3JVRr3Hqwp2G6le
9PBUzfv1kSlg+dgDDYQzAcaSS6/jMR9fl7mc</vt:lpwstr>
  </property>
  <property fmtid="{D5CDD505-2E9C-101B-9397-08002B2CF9AE}" pid="4" name="_2015_ms_pID_7253432">
    <vt:lpwstr>r+06Zq29TAxB5EDEPiFms/yJm6S4DMawIxkL
Nm556mk9FzURBywvwjKV+2XarAZi7n2sQaoseGdfda24QgYpsxQ=</vt:lpwstr>
  </property>
  <property fmtid="{D5CDD505-2E9C-101B-9397-08002B2CF9AE}" pid="5" name="TitusGUID">
    <vt:lpwstr>986acbdd-f5ee-427d-9946-d8ba16f4039d</vt:lpwstr>
  </property>
  <property fmtid="{D5CDD505-2E9C-101B-9397-08002B2CF9AE}" pid="6" name="CTP_TimeStamp">
    <vt:lpwstr>2018-04-18 01:51:23Z</vt:lpwstr>
  </property>
  <property fmtid="{D5CDD505-2E9C-101B-9397-08002B2CF9AE}" pid="7" name="CTP_BU">
    <vt:lpwstr>NA</vt:lpwstr>
  </property>
  <property fmtid="{D5CDD505-2E9C-101B-9397-08002B2CF9AE}" pid="8" name="CTP_IDSID">
    <vt:lpwstr>NA</vt:lpwstr>
  </property>
  <property fmtid="{D5CDD505-2E9C-101B-9397-08002B2CF9AE}" pid="9" name="CTP_WWID">
    <vt:lpwstr>NA</vt:lpwstr>
  </property>
  <property fmtid="{D5CDD505-2E9C-101B-9397-08002B2CF9AE}" pid="10" name="CTPClassification">
    <vt:lpwstr>CTP_NT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1573436390</vt:lpwstr>
  </property>
</Properties>
</file>