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5" r:id="rId5"/>
    <p:sldId id="275" r:id="rId6"/>
    <p:sldId id="276" r:id="rId7"/>
    <p:sldId id="277" r:id="rId8"/>
    <p:sldId id="278" r:id="rId9"/>
    <p:sldId id="268" r:id="rId10"/>
    <p:sldId id="269" r:id="rId11"/>
    <p:sldId id="264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66" d="100"/>
          <a:sy n="66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520" y="188641"/>
            <a:ext cx="5616624" cy="1470025"/>
          </a:xfrm>
        </p:spPr>
        <p:txBody>
          <a:bodyPr>
            <a:normAutofit/>
          </a:bodyPr>
          <a:lstStyle/>
          <a:p>
            <a:pPr algn="l"/>
            <a:r>
              <a:rPr lang="en-GB" altLang="zh-CN" sz="1800" b="1" dirty="0"/>
              <a:t>3GPP TSG-RAN4 Meeting #94e 	</a:t>
            </a:r>
            <a:br>
              <a:rPr lang="en-GB" altLang="zh-CN" sz="1800" b="1" dirty="0"/>
            </a:br>
            <a:r>
              <a:rPr lang="en-US" altLang="zh-CN" sz="1800" b="1" dirty="0"/>
              <a:t>Electronic Meeting February 24 – March 6 , 2020</a:t>
            </a:r>
            <a:br>
              <a:rPr lang="en-US" altLang="zh-CN" sz="1800" b="1" dirty="0"/>
            </a:br>
            <a:r>
              <a:rPr lang="en-US" altLang="zh-CN" sz="1800" b="1" dirty="0"/>
              <a:t>Agenda item: 8.11.3</a:t>
            </a:r>
            <a:br>
              <a:rPr lang="en-US" altLang="zh-CN" sz="1800" b="1" dirty="0"/>
            </a:b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9616" y="5211975"/>
            <a:ext cx="6400800" cy="1752600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Huawei,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HiSilicon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536" y="221814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PDSCH demodulation requirement based on </a:t>
            </a:r>
            <a:r>
              <a:rPr lang="en-US" altLang="zh-CN" sz="4400" dirty="0" smtClean="0"/>
              <a:t>multi-TRP/Panel </a:t>
            </a:r>
            <a:r>
              <a:rPr lang="en-US" altLang="zh-CN" sz="4400" dirty="0"/>
              <a:t>transmission for NR </a:t>
            </a:r>
            <a:r>
              <a:rPr lang="en-US" altLang="zh-CN" sz="4400" dirty="0" err="1"/>
              <a:t>eMIMO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176120" y="3326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b="1" dirty="0"/>
              <a:t>R4-2002420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  <a:p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488" y="116632"/>
            <a:ext cx="11103024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PDSCH requirements scheduled by single-DCI 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– 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/>
              <a:t>PDSCH </a:t>
            </a:r>
            <a:r>
              <a:rPr lang="en-GB" altLang="zh-CN" b="1" dirty="0" smtClean="0"/>
              <a:t>resource </a:t>
            </a:r>
            <a:r>
              <a:rPr lang="en-GB" altLang="zh-CN" b="1" dirty="0"/>
              <a:t>allocation scheduled by </a:t>
            </a:r>
            <a:r>
              <a:rPr lang="en-GB" altLang="zh-CN" b="1" dirty="0" smtClean="0"/>
              <a:t>single-DCI</a:t>
            </a:r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Full </a:t>
            </a:r>
            <a:r>
              <a:rPr lang="en-GB" altLang="zh-CN" dirty="0"/>
              <a:t>overlapping </a:t>
            </a:r>
            <a:r>
              <a:rPr lang="en-GB" altLang="zh-CN" dirty="0" smtClean="0"/>
              <a:t>(</a:t>
            </a:r>
            <a:r>
              <a:rPr lang="en-GB" altLang="zh-CN" dirty="0"/>
              <a:t>Samsung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 smtClean="0"/>
              <a:t>Option 2: Non-overlapping (Qualcomm)</a:t>
            </a:r>
          </a:p>
          <a:p>
            <a:pPr lvl="1"/>
            <a:r>
              <a:rPr lang="en-GB" altLang="zh-CN" dirty="0" smtClean="0"/>
              <a:t>Other options are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layer combination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1+1 for full overlapping </a:t>
            </a:r>
            <a:r>
              <a:rPr lang="en-GB" altLang="zh-CN" dirty="0" smtClean="0"/>
              <a:t>(</a:t>
            </a:r>
            <a:r>
              <a:rPr lang="en-GB" altLang="zh-CN" dirty="0"/>
              <a:t>Samsung)</a:t>
            </a:r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TCI states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Two TCI state activation in single TCI code point (Samsung)</a:t>
            </a:r>
          </a:p>
          <a:p>
            <a:pPr lvl="1"/>
            <a:r>
              <a:rPr lang="en-GB" altLang="zh-CN" dirty="0" smtClean="0"/>
              <a:t>Other </a:t>
            </a:r>
            <a:r>
              <a:rPr lang="en-GB" altLang="zh-CN" dirty="0"/>
              <a:t>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Timing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[0us] (Samsung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Frequency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[300]Hz (Samsung)</a:t>
            </a:r>
          </a:p>
          <a:p>
            <a:pPr lvl="1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dirty="0"/>
              <a:t>URLLC requirement for </a:t>
            </a:r>
            <a:r>
              <a:rPr lang="en-GB" altLang="zh-CN" dirty="0" smtClean="0"/>
              <a:t>Multi-TRP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altLang="zh-CN" sz="3400" strike="sngStrike" dirty="0"/>
              <a:t>Option 1: Deprioritize URLLC requirements with multi-TRP in NR </a:t>
            </a:r>
            <a:r>
              <a:rPr lang="en-GB" altLang="zh-CN" sz="3400" strike="sngStrike" dirty="0" err="1"/>
              <a:t>eMIMO</a:t>
            </a:r>
            <a:r>
              <a:rPr lang="en-GB" altLang="zh-CN" sz="3400" strike="sngStrike" dirty="0"/>
              <a:t> WI pending on the progress on performance requirements of Rel-16 URLLC WI (Samsung, Huawei, Ericsson</a:t>
            </a:r>
            <a:r>
              <a:rPr lang="en-GB" altLang="zh-CN" sz="3400" strike="sngStrike" dirty="0" smtClean="0"/>
              <a:t>)</a:t>
            </a:r>
            <a:endParaRPr lang="zh-CN" altLang="zh-CN" sz="3400" strike="sngStrike" dirty="0"/>
          </a:p>
          <a:p>
            <a:pPr lvl="0"/>
            <a:r>
              <a:rPr lang="en-GB" altLang="zh-CN" sz="3600" strike="sngStrike" dirty="0" smtClean="0"/>
              <a:t>Option </a:t>
            </a:r>
            <a:r>
              <a:rPr lang="en-GB" altLang="zh-CN" sz="3600" strike="sngStrike" dirty="0"/>
              <a:t>2</a:t>
            </a:r>
            <a:r>
              <a:rPr lang="en-GB" altLang="zh-CN" sz="3600" strike="sngStrike" dirty="0" smtClean="0"/>
              <a:t>: </a:t>
            </a:r>
            <a:r>
              <a:rPr lang="en-GB" altLang="zh-CN" sz="3600" strike="sngStrike" dirty="0"/>
              <a:t>Define multi-TRP requirement for reliability transmission (e.g. 0.1% BLER) </a:t>
            </a:r>
            <a:r>
              <a:rPr lang="en-GB" altLang="zh-CN" sz="3600" strike="sngStrike" dirty="0" smtClean="0"/>
              <a:t>for URLLC scenario (Intel?)</a:t>
            </a:r>
            <a:endParaRPr lang="zh-CN" altLang="zh-CN" sz="3600" strike="sngStrike" dirty="0"/>
          </a:p>
          <a:p>
            <a:pPr lvl="0"/>
            <a:r>
              <a:rPr lang="en-GB" altLang="zh-CN" sz="3600" strike="sngStrike" dirty="0"/>
              <a:t>Option </a:t>
            </a:r>
            <a:r>
              <a:rPr lang="en-GB" altLang="zh-CN" sz="3600" strike="sngStrike" dirty="0" smtClean="0"/>
              <a:t>3: </a:t>
            </a:r>
            <a:r>
              <a:rPr lang="en-GB" altLang="zh-CN" sz="3600" strike="sngStrike" dirty="0"/>
              <a:t>Define multi-TRP requirement for </a:t>
            </a:r>
            <a:r>
              <a:rPr lang="en-GB" altLang="zh-CN" sz="3600" strike="sngStrike" dirty="0" err="1"/>
              <a:t>eMBB</a:t>
            </a:r>
            <a:r>
              <a:rPr lang="en-GB" altLang="zh-CN" sz="3600" strike="sngStrike" dirty="0"/>
              <a:t> transmission scenario (e.g,70%TP</a:t>
            </a:r>
            <a:r>
              <a:rPr lang="en-GB" altLang="zh-CN" sz="3600" strike="sngStrike" dirty="0" smtClean="0"/>
              <a:t>)</a:t>
            </a:r>
          </a:p>
          <a:p>
            <a:pPr lvl="0"/>
            <a:r>
              <a:rPr lang="en-GB" altLang="zh-CN" sz="3600" strike="sngStrike" dirty="0" smtClean="0"/>
              <a:t>Option 4: Not define URLLC requirements in Rel-16 </a:t>
            </a:r>
            <a:r>
              <a:rPr lang="en-GB" altLang="zh-CN" sz="3600" strike="sngStrike" dirty="0" err="1" smtClean="0"/>
              <a:t>eMIMO</a:t>
            </a:r>
            <a:r>
              <a:rPr lang="en-GB" altLang="zh-CN" sz="3600" strike="sngStrike" dirty="0" smtClean="0"/>
              <a:t> WI (Samsung)</a:t>
            </a:r>
            <a:endParaRPr lang="zh-CN" altLang="zh-CN" sz="3600" strike="sngStrike" dirty="0"/>
          </a:p>
        </p:txBody>
      </p:sp>
    </p:spTree>
    <p:extLst>
      <p:ext uri="{BB962C8B-B14F-4D97-AF65-F5344CB8AC3E}">
        <p14:creationId xmlns:p14="http://schemas.microsoft.com/office/powerpoint/2010/main" val="19723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Test scenarios for </a:t>
            </a:r>
            <a:r>
              <a:rPr lang="en-US" altLang="zh-CN" sz="3200" strike="sngStrike" dirty="0" smtClean="0"/>
              <a:t>URLLC PDSCH requirement </a:t>
            </a:r>
            <a:r>
              <a:rPr lang="en-GB" altLang="zh-CN" sz="3200" dirty="0"/>
              <a:t>URLLC multi-TRP transmission schemes with test metric @70% maximum TP</a:t>
            </a:r>
            <a:br>
              <a:rPr lang="en-GB" altLang="zh-CN" sz="3200" dirty="0"/>
            </a:br>
            <a:r>
              <a:rPr lang="en-US" altLang="zh-CN" sz="3200" dirty="0" smtClean="0"/>
              <a:t>(if agreed to be introduced)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600200"/>
            <a:ext cx="10526960" cy="463711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Transmission schemes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Down selection to scheme 1a and 4 (Huawei)</a:t>
            </a:r>
            <a:endParaRPr lang="zh-CN" altLang="zh-CN" dirty="0"/>
          </a:p>
          <a:p>
            <a:pPr lvl="1"/>
            <a:r>
              <a:rPr lang="en-GB" altLang="zh-CN" dirty="0"/>
              <a:t>Option 2: Define PDSCH demodulation requirements for repetition schemes 2a, 3 and </a:t>
            </a:r>
            <a:r>
              <a:rPr lang="en-GB" altLang="zh-CN" dirty="0" smtClean="0"/>
              <a:t>4 (Intel)</a:t>
            </a:r>
          </a:p>
          <a:p>
            <a:pPr lvl="1"/>
            <a:r>
              <a:rPr lang="en-GB" altLang="zh-CN" dirty="0" smtClean="0"/>
              <a:t>Other options are not precluded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0229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600200"/>
            <a:ext cx="11305256" cy="48531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zh-CN" sz="3200" strike="sngStrike" dirty="0"/>
              <a:t>Define PDSCH requirements scheduled by multi-DCI for multi-TRP </a:t>
            </a:r>
            <a:r>
              <a:rPr lang="en-GB" altLang="zh-CN" sz="3200" strike="sngStrike" dirty="0" smtClean="0"/>
              <a:t>transmission</a:t>
            </a:r>
            <a:endParaRPr lang="en-US" altLang="zh-CN" sz="3200" b="1" strike="sngStrike" dirty="0" smtClean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200" b="1" dirty="0" smtClean="0"/>
              <a:t>Test </a:t>
            </a:r>
            <a:r>
              <a:rPr lang="en-US" altLang="zh-CN" sz="3200" b="1" dirty="0"/>
              <a:t>cases </a:t>
            </a:r>
            <a:r>
              <a:rPr lang="en-US" altLang="zh-CN" sz="3200" b="1" dirty="0" smtClean="0"/>
              <a:t>design principle</a:t>
            </a:r>
            <a:endParaRPr lang="en-US" altLang="zh-CN" sz="3200" b="1" dirty="0"/>
          </a:p>
          <a:p>
            <a:pPr lvl="1"/>
            <a:r>
              <a:rPr lang="en-GB" altLang="zh-CN" sz="2400" dirty="0"/>
              <a:t>Option 1: cover </a:t>
            </a:r>
            <a:r>
              <a:rPr lang="en-GB" altLang="zh-CN" sz="2400" dirty="0" smtClean="0"/>
              <a:t>the following features </a:t>
            </a:r>
            <a:r>
              <a:rPr lang="en-GB" altLang="zh-CN" sz="2400" dirty="0"/>
              <a:t>(Samsung</a:t>
            </a:r>
            <a:r>
              <a:rPr lang="en-GB" altLang="zh-CN" sz="2400" dirty="0" smtClean="0"/>
              <a:t>)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PDSCH scheduling </a:t>
            </a:r>
            <a:r>
              <a:rPr lang="en-GB" altLang="zh-CN" sz="2400" dirty="0" smtClean="0"/>
              <a:t>: </a:t>
            </a:r>
            <a:r>
              <a:rPr lang="en-GB" altLang="zh-CN" sz="2400" dirty="0"/>
              <a:t>overlapping, non </a:t>
            </a:r>
            <a:r>
              <a:rPr lang="en-GB" altLang="zh-CN" sz="2400" dirty="0" smtClean="0"/>
              <a:t>overlapping </a:t>
            </a:r>
            <a:r>
              <a:rPr lang="en-GB" altLang="zh-CN" sz="2400" dirty="0"/>
              <a:t>and partial </a:t>
            </a:r>
            <a:r>
              <a:rPr lang="en-GB" altLang="zh-CN" sz="2400" dirty="0" smtClean="0"/>
              <a:t>overlapping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	</a:t>
            </a:r>
            <a:r>
              <a:rPr lang="en-US" altLang="zh-CN" sz="2400" dirty="0"/>
              <a:t>-</a:t>
            </a:r>
            <a:r>
              <a:rPr lang="en-GB" altLang="zh-CN" sz="2400" dirty="0"/>
              <a:t>  PDCCH </a:t>
            </a:r>
            <a:r>
              <a:rPr lang="en-GB" altLang="zh-CN" sz="2400" dirty="0" smtClean="0"/>
              <a:t>scheduling: </a:t>
            </a:r>
            <a:r>
              <a:rPr lang="en-GB" altLang="zh-CN" sz="2400" dirty="0"/>
              <a:t>with/without CORESET </a:t>
            </a:r>
            <a:r>
              <a:rPr lang="en-GB" altLang="zh-CN" sz="2400" dirty="0" smtClean="0"/>
              <a:t>pool </a:t>
            </a:r>
            <a:r>
              <a:rPr lang="en-GB" altLang="zh-CN" sz="2400" dirty="0"/>
              <a:t>index configured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ACK/NACK feedback schemes: Joint or </a:t>
            </a:r>
            <a:r>
              <a:rPr lang="en-GB" altLang="zh-CN" sz="2400" dirty="0" smtClean="0"/>
              <a:t>separate</a:t>
            </a:r>
          </a:p>
          <a:p>
            <a:pPr marL="457200" lvl="1" indent="0">
              <a:buNone/>
            </a:pPr>
            <a:r>
              <a:rPr lang="en-GB" altLang="zh-CN" sz="2400" dirty="0" smtClean="0"/>
              <a:t>	-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 UE </a:t>
            </a:r>
            <a:r>
              <a:rPr lang="en-GB" altLang="zh-CN" sz="2400" dirty="0"/>
              <a:t>rate-matching behaviour</a:t>
            </a:r>
            <a:endParaRPr lang="zh-CN" altLang="zh-CN" sz="2400" dirty="0"/>
          </a:p>
          <a:p>
            <a:pPr lvl="1"/>
            <a:r>
              <a:rPr lang="en-GB" altLang="zh-CN" sz="2400" dirty="0" smtClean="0"/>
              <a:t>Other options not precluded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- 2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600200"/>
            <a:ext cx="10742984" cy="413305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Test cases </a:t>
            </a:r>
            <a:r>
              <a:rPr lang="en-US" altLang="zh-CN" sz="3300" b="1" dirty="0" smtClean="0"/>
              <a:t>design</a:t>
            </a:r>
            <a:endParaRPr lang="en-US" altLang="zh-CN" sz="3300" b="1" dirty="0"/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</a:t>
            </a:r>
            <a:r>
              <a:rPr lang="en-GB" altLang="zh-CN" dirty="0" smtClean="0"/>
              <a:t>: </a:t>
            </a:r>
            <a:r>
              <a:rPr lang="en-GB" altLang="zh-CN" dirty="0"/>
              <a:t>Use same PDSCH configuration for multi-DCI and single-DCI scenario (Intel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/>
              <a:t>Option 2:  Differentiate the PDSCH configuration for multi-DCI and single-DCI scenario (Samsung, Huawei)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74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- 3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zh-CN" b="1" dirty="0" smtClean="0"/>
              <a:t>PDSCH resource allocation scheduled </a:t>
            </a:r>
            <a:r>
              <a:rPr lang="en-GB" altLang="zh-CN" b="1" dirty="0"/>
              <a:t>by </a:t>
            </a:r>
            <a:r>
              <a:rPr lang="en-GB" altLang="zh-CN" b="1" dirty="0" smtClean="0"/>
              <a:t>multi-DCI</a:t>
            </a:r>
          </a:p>
          <a:p>
            <a:pPr lvl="1"/>
            <a:r>
              <a:rPr lang="en-GB" altLang="zh-CN" dirty="0" smtClean="0"/>
              <a:t>Define </a:t>
            </a:r>
            <a:r>
              <a:rPr lang="en-GB" altLang="zh-CN" dirty="0" smtClean="0">
                <a:solidFill>
                  <a:srgbClr val="FF0000"/>
                </a:solidFill>
              </a:rPr>
              <a:t>PDSCH</a:t>
            </a:r>
            <a:r>
              <a:rPr lang="en-GB" altLang="zh-CN" dirty="0" smtClean="0"/>
              <a:t> performance requirements for non-overlapping </a:t>
            </a:r>
            <a:r>
              <a:rPr lang="en-GB" altLang="zh-CN" dirty="0" smtClean="0">
                <a:solidFill>
                  <a:srgbClr val="FF0000"/>
                </a:solidFill>
              </a:rPr>
              <a:t>resource allocation</a:t>
            </a:r>
          </a:p>
          <a:p>
            <a:pPr lvl="1"/>
            <a:r>
              <a:rPr lang="en-GB" altLang="zh-CN" dirty="0" smtClean="0"/>
              <a:t>Whether to define </a:t>
            </a:r>
            <a:r>
              <a:rPr lang="en-GB" altLang="zh-CN" dirty="0" smtClean="0">
                <a:solidFill>
                  <a:srgbClr val="FF0000"/>
                </a:solidFill>
              </a:rPr>
              <a:t>PDSCH</a:t>
            </a:r>
            <a:r>
              <a:rPr lang="en-GB" altLang="zh-CN" dirty="0" smtClean="0"/>
              <a:t> performance requirements for other scheduling schemes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Partial overlapping (</a:t>
            </a:r>
            <a:r>
              <a:rPr lang="en-GB" altLang="zh-CN" dirty="0"/>
              <a:t>Samsung)</a:t>
            </a:r>
            <a:endParaRPr lang="zh-CN" altLang="zh-CN" dirty="0"/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2</a:t>
            </a:r>
            <a:r>
              <a:rPr lang="en-GB" altLang="zh-CN" dirty="0" smtClean="0"/>
              <a:t>: Full-overlapping (QC, Ericsson</a:t>
            </a:r>
            <a:r>
              <a:rPr lang="en-GB" altLang="zh-CN" dirty="0"/>
              <a:t>)</a:t>
            </a:r>
            <a:endParaRPr lang="zh-CN" altLang="zh-CN" dirty="0"/>
          </a:p>
          <a:p>
            <a:pPr lvl="2"/>
            <a:r>
              <a:rPr lang="en-GB" altLang="zh-CN" dirty="0"/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3</a:t>
            </a:r>
            <a:r>
              <a:rPr lang="en-GB" altLang="zh-CN" dirty="0" smtClean="0"/>
              <a:t>: </a:t>
            </a:r>
            <a:r>
              <a:rPr lang="en-US" altLang="zh-CN" dirty="0" smtClean="0"/>
              <a:t>Both full overlapping and partial overlapping</a:t>
            </a:r>
          </a:p>
          <a:p>
            <a:pPr lvl="2"/>
            <a:r>
              <a:rPr lang="en-US" altLang="zh-CN" dirty="0" smtClean="0"/>
              <a:t>Option </a:t>
            </a:r>
            <a:r>
              <a:rPr lang="en-US" altLang="zh-CN" dirty="0" smtClean="0"/>
              <a:t>4: </a:t>
            </a:r>
            <a:r>
              <a:rPr lang="en-US" altLang="zh-CN" dirty="0" smtClean="0"/>
              <a:t>No other schemes (Qualcomm)</a:t>
            </a:r>
          </a:p>
          <a:p>
            <a:pPr lvl="2"/>
            <a:r>
              <a:rPr lang="en-US" altLang="zh-CN" strike="sngStrike" dirty="0" smtClean="0"/>
              <a:t>Option 5: Other options not precluded</a:t>
            </a:r>
            <a:endParaRPr lang="zh-CN" altLang="zh-CN" strike="sngStrike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</a:t>
            </a:r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Non-overlapping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2+2 </a:t>
            </a:r>
            <a:r>
              <a:rPr lang="en-GB" altLang="zh-CN" strike="sngStrike" dirty="0"/>
              <a:t>PDSCH</a:t>
            </a:r>
            <a:r>
              <a:rPr lang="en-GB" altLang="zh-CN" dirty="0"/>
              <a:t> (Samsung)</a:t>
            </a:r>
          </a:p>
          <a:p>
            <a:pPr lvl="2"/>
            <a:r>
              <a:rPr lang="en-GB" altLang="zh-CN" dirty="0"/>
              <a:t>Option 2: 1</a:t>
            </a:r>
            <a:r>
              <a:rPr lang="en-US" altLang="zh-CN" dirty="0"/>
              <a:t>+1</a:t>
            </a:r>
          </a:p>
          <a:p>
            <a:pPr lvl="2"/>
            <a:r>
              <a:rPr lang="en-US" altLang="zh-CN" dirty="0"/>
              <a:t>Option 3: 1+2 or 2+1</a:t>
            </a:r>
          </a:p>
          <a:p>
            <a:pPr lvl="2"/>
            <a:r>
              <a:rPr lang="en-US" altLang="zh-CN" dirty="0"/>
              <a:t>Option 4: both options 1, 2 and </a:t>
            </a:r>
            <a:r>
              <a:rPr lang="en-US" altLang="zh-CN" dirty="0" smtClean="0"/>
              <a:t>3</a:t>
            </a:r>
            <a:endParaRPr lang="en-GB" altLang="zh-CN" b="1" dirty="0" smtClean="0"/>
          </a:p>
          <a:p>
            <a:pPr marL="742950" lvl="2" indent="-342900"/>
            <a:r>
              <a:rPr lang="en-GB" altLang="zh-CN" b="1" dirty="0" smtClean="0"/>
              <a:t>Timing offset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[2us] </a:t>
            </a:r>
            <a:r>
              <a:rPr lang="en-GB" altLang="zh-CN" dirty="0"/>
              <a:t>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[0Hz]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J</a:t>
            </a:r>
            <a:r>
              <a:rPr lang="en-GB" altLang="zh-CN" sz="2500" dirty="0" smtClean="0"/>
              <a:t>oint </a:t>
            </a:r>
            <a:r>
              <a:rPr lang="en-GB" altLang="zh-CN" sz="2500" dirty="0"/>
              <a:t>feedback </a:t>
            </a:r>
            <a:r>
              <a:rPr lang="en-GB" altLang="zh-CN" sz="2500" dirty="0" smtClean="0"/>
              <a:t>(</a:t>
            </a:r>
            <a:r>
              <a:rPr lang="en-GB" altLang="zh-CN" sz="2500" dirty="0"/>
              <a:t>Samsung</a:t>
            </a:r>
            <a:r>
              <a:rPr lang="en-GB" altLang="zh-CN" sz="2500" dirty="0" smtClean="0"/>
              <a:t>)</a:t>
            </a:r>
          </a:p>
          <a:p>
            <a:pPr lvl="2"/>
            <a:r>
              <a:rPr lang="en-GB" altLang="zh-CN" sz="2500" dirty="0" smtClean="0"/>
              <a:t>Option 2: Separate feedback (Qualcomm)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215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- 5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Full-overlapping (if agreed)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1+1 (Samsung</a:t>
            </a:r>
            <a:r>
              <a:rPr lang="en-GB" altLang="zh-CN" sz="2500" dirty="0"/>
              <a:t>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</a:t>
            </a:r>
            <a:r>
              <a:rPr lang="en-GB" altLang="zh-CN" sz="2500" dirty="0" smtClean="0"/>
              <a:t>2+1</a:t>
            </a:r>
            <a:r>
              <a:rPr lang="en-GB" altLang="zh-CN" sz="2500" dirty="0"/>
              <a:t>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 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[300]Hz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610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- 6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Partial-overlapping (if agreed)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sz="2500" dirty="0"/>
              <a:t>Option 1: 1+1 (Samsung)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3600" b="1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[-0.5us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 (Samsung)</a:t>
            </a:r>
          </a:p>
          <a:p>
            <a:pPr marL="742950" lvl="2" indent="-342900"/>
            <a:r>
              <a:rPr lang="en-GB" altLang="zh-CN" sz="2800" b="1" dirty="0"/>
              <a:t>PDCCH </a:t>
            </a:r>
            <a:r>
              <a:rPr lang="en-US" altLang="zh-CN" sz="2800" b="1" dirty="0"/>
              <a:t>scheduling</a:t>
            </a:r>
            <a:endParaRPr lang="en-GB" altLang="zh-CN" sz="2800" b="1" dirty="0"/>
          </a:p>
          <a:p>
            <a:pPr lvl="2"/>
            <a:r>
              <a:rPr lang="en-GB" altLang="zh-CN" sz="2800" dirty="0"/>
              <a:t>Option 1: with/without CORESET pool index configured (S</a:t>
            </a:r>
            <a:r>
              <a:rPr lang="en-US" altLang="zh-CN" sz="2800" dirty="0" err="1"/>
              <a:t>amsung</a:t>
            </a:r>
            <a:r>
              <a:rPr lang="en-GB" altLang="zh-CN" sz="2800" dirty="0"/>
              <a:t>)</a:t>
            </a:r>
          </a:p>
          <a:p>
            <a:pPr lvl="2"/>
            <a:r>
              <a:rPr lang="en-US" altLang="zh-CN" sz="2800" dirty="0"/>
              <a:t>Other options are not </a:t>
            </a:r>
            <a:r>
              <a:rPr lang="en-US" altLang="zh-CN" sz="2800" dirty="0" smtClean="0"/>
              <a:t>precluded</a:t>
            </a: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954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- 7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958" y="1916832"/>
            <a:ext cx="10972800" cy="3701007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altLang="zh-CN" b="1" dirty="0" smtClean="0"/>
              <a:t>TRS/CSI-RS </a:t>
            </a:r>
            <a:r>
              <a:rPr lang="en-GB" altLang="zh-CN" b="1" dirty="0"/>
              <a:t>configuration</a:t>
            </a:r>
          </a:p>
          <a:p>
            <a:pPr lvl="1"/>
            <a:r>
              <a:rPr lang="en-GB" altLang="zh-CN" dirty="0"/>
              <a:t>Option 1: Consider the scenario that the TRSs/CSI-RSs collide between 2 TRP (E</a:t>
            </a:r>
            <a:r>
              <a:rPr lang="en-US" altLang="zh-CN" dirty="0" err="1"/>
              <a:t>ricsson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4818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PDSCH requirements scheduled by </a:t>
            </a:r>
            <a:r>
              <a:rPr lang="en-US" altLang="zh-CN" sz="3600" dirty="0" smtClean="0"/>
              <a:t>single-DCI </a:t>
            </a:r>
            <a:r>
              <a:rPr lang="en-US" altLang="zh-CN" sz="3600" dirty="0"/>
              <a:t>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–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484784"/>
            <a:ext cx="10657184" cy="506916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600" strike="sngStrike" dirty="0"/>
              <a:t>PDSCH requirement scheduled by single-DCI for multi-TRP transmission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200" strike="sngStrike" dirty="0"/>
              <a:t>Option 1: Define the related PDSCH requirements (Samsung, Intel, QC, CMCC, DCM)</a:t>
            </a:r>
            <a:endParaRPr lang="zh-CN" altLang="zh-CN" sz="3200" strike="sngStrike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200" strike="sngStrike" dirty="0"/>
              <a:t>Option 2: Not to define the related PDSCH requirements (Huawei)</a:t>
            </a:r>
            <a:endParaRPr lang="en-US" altLang="zh-CN" sz="4000" b="1" strike="sngStrike" dirty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3000" b="1" dirty="0" smtClean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b="1" dirty="0" smtClean="0"/>
              <a:t>Test </a:t>
            </a:r>
            <a:r>
              <a:rPr lang="en-US" altLang="zh-CN" sz="3000" b="1" dirty="0"/>
              <a:t>principle </a:t>
            </a:r>
            <a:r>
              <a:rPr lang="en-US" altLang="zh-CN" sz="3000" b="1" dirty="0" smtClean="0"/>
              <a:t>(If scheduled by single-DCI agreed)</a:t>
            </a:r>
            <a:endParaRPr lang="en-US" altLang="zh-CN" sz="3000" b="1" dirty="0"/>
          </a:p>
          <a:p>
            <a:pPr lvl="1"/>
            <a:r>
              <a:rPr lang="en-GB" altLang="zh-CN" sz="2600" dirty="0"/>
              <a:t>Option 1: Cover </a:t>
            </a:r>
            <a:r>
              <a:rPr lang="en-GB" altLang="zh-CN" sz="2600" dirty="0" smtClean="0"/>
              <a:t>features</a:t>
            </a:r>
          </a:p>
          <a:p>
            <a:pPr lvl="2"/>
            <a:r>
              <a:rPr lang="en-GB" altLang="zh-CN" sz="2200" dirty="0" smtClean="0"/>
              <a:t>DMRS </a:t>
            </a:r>
            <a:r>
              <a:rPr lang="en-GB" altLang="zh-CN" sz="2200" dirty="0"/>
              <a:t>ports combination among two </a:t>
            </a:r>
            <a:r>
              <a:rPr lang="en-GB" altLang="zh-CN" sz="2200" dirty="0" smtClean="0"/>
              <a:t>TRPs</a:t>
            </a:r>
          </a:p>
          <a:p>
            <a:pPr lvl="2"/>
            <a:r>
              <a:rPr lang="en-GB" altLang="zh-CN" sz="2200" dirty="0" smtClean="0"/>
              <a:t>Two </a:t>
            </a:r>
            <a:r>
              <a:rPr lang="en-GB" altLang="zh-CN" sz="2200" dirty="0"/>
              <a:t>TCI states activation in single DCI code </a:t>
            </a:r>
            <a:r>
              <a:rPr lang="en-GB" altLang="zh-CN" sz="2200" dirty="0" smtClean="0"/>
              <a:t>point</a:t>
            </a:r>
          </a:p>
          <a:p>
            <a:pPr lvl="2"/>
            <a:r>
              <a:rPr lang="en-GB" altLang="zh-CN" sz="2200" dirty="0" smtClean="0"/>
              <a:t>PDSCH </a:t>
            </a:r>
            <a:r>
              <a:rPr lang="en-GB" altLang="zh-CN" sz="2200" dirty="0"/>
              <a:t>scheduling with </a:t>
            </a:r>
            <a:r>
              <a:rPr lang="en-GB" altLang="zh-CN" sz="2200" dirty="0" smtClean="0"/>
              <a:t>overlap/non-overlapping</a:t>
            </a:r>
            <a:endParaRPr lang="zh-CN" altLang="zh-CN" sz="2200" dirty="0"/>
          </a:p>
          <a:p>
            <a:pPr lvl="1"/>
            <a:r>
              <a:rPr lang="en-US" altLang="zh-CN" sz="2600" dirty="0" smtClean="0"/>
              <a:t>Other options not precluded</a:t>
            </a:r>
            <a:endParaRPr lang="zh-CN" altLang="zh-CN" sz="26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939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34231</TotalTime>
  <Words>871</Words>
  <Application>Microsoft Office PowerPoint</Application>
  <PresentationFormat>宽屏</PresentationFormat>
  <Paragraphs>131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Unicode MS</vt:lpstr>
      <vt:lpstr>ＭＳ Ｐゴシック</vt:lpstr>
      <vt:lpstr>宋体</vt:lpstr>
      <vt:lpstr>Arial</vt:lpstr>
      <vt:lpstr>Calibri</vt:lpstr>
      <vt:lpstr>Office 主题</vt:lpstr>
      <vt:lpstr>3GPP TSG-RAN4 Meeting #94e   Electronic Meeting February 24 – March 6 , 2020 Agenda item: 8.11.3 </vt:lpstr>
      <vt:lpstr>PDSCH requirements scheduled by multi-DCI for eMBB - 1</vt:lpstr>
      <vt:lpstr>PDSCH requirements scheduled by multi-DCI for eMBB - 2</vt:lpstr>
      <vt:lpstr>PDSCH requirements scheduled by multi-DCI for eMBB - 3</vt:lpstr>
      <vt:lpstr>PDSCH requirements scheduled by multi-DCI for eMBB - 4</vt:lpstr>
      <vt:lpstr>PDSCH requirements scheduled by multi-DCI for eMBB - 5</vt:lpstr>
      <vt:lpstr>PDSCH requirements scheduled by multi-DCI for eMBB - 6</vt:lpstr>
      <vt:lpstr>PDSCH requirements scheduled by multi-DCI for eMBB - 7</vt:lpstr>
      <vt:lpstr>PDSCH requirements scheduled by single-DCI for eMBB – 1</vt:lpstr>
      <vt:lpstr>PDSCH requirements scheduled by single-DCI for eMBB – 2</vt:lpstr>
      <vt:lpstr>URLLC requirement for Multi-TRP</vt:lpstr>
      <vt:lpstr>Test scenarios for URLLC PDSCH requirement URLLC multi-TRP transmission schemes with test metric @70% maximum TP (if agreed to be introduced)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Yunchuan Yang/Communication Standard Research Lab /SRC-Beijing/Staff Engineer/Samsung Electronics</cp:lastModifiedBy>
  <cp:revision>232</cp:revision>
  <dcterms:created xsi:type="dcterms:W3CDTF">2016-01-12T08:39:50Z</dcterms:created>
  <dcterms:modified xsi:type="dcterms:W3CDTF">2020-03-04T17:06:05Z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(3)1bNB1rvoV1vuJHsMURGQOrHtRtZ2hDCyL6gr3FzymVZHOirl6/m97HatvosEE+gkG3004Ux4
6S0OrEUHEsHsJnNrCmUa6bM+BWtevp1dZnhVg67q5SQia7WDlyFwK2Hm3EYh2AoALjju3KUR
VujGl+CaVCrSk8H8PoueroEMVkvd/bfGhqnWtphwv5R0tlM2q+x4dPVXkmwKYDzZuWMxJ3V4
YFka+AmKlLgXI7jhft</vt:lpwstr>
  </property>
  <property fmtid="{D5CDD505-2E9C-101B-9397-08002B2CF9AE}" pid="3" name="_2015_ms_pID_7253431">
    <vt:lpwstr>sSbQqCPmOyrLUg6aD0CfpfEAanNGYnTj7GRyiGJw2TZDfbSt/xdV+t
ef6v8HvqHGMkcmcLh/STIEqmNohZSVKCu7ulOBzLvMCpNeHl6nBMUVtCCEjFpatj351cSHOY
RLWsDzcopIpTUUeX4Z9bSm8ak3pNzVBxXBvk6tERUNgRJIdbGnJ/Ztv00Zpw1Md+8zWf184C
I7UX3PUdFSsGjDxXlcKXwsx8AXUxTFtuRjH2</vt:lpwstr>
  </property>
  <property fmtid="{D5CDD505-2E9C-101B-9397-08002B2CF9AE}" pid="4" name="_2015_ms_pID_7253432">
    <vt:lpwstr>3oJOdQUP3aKJvlPUlaLPrV4kqjh5aqOZeS2j
lrVRFrcAJap8GK7L/61JdbNTAiTLfMJ7jz4LLav7Pz7b13kX5qs=</vt:lpwstr>
  </property>
  <property fmtid="{D5CDD505-2E9C-101B-9397-08002B2CF9AE}" pid="5" name="TitusGUID">
    <vt:lpwstr>986acbdd-f5ee-427d-9946-d8ba16f4039d</vt:lpwstr>
  </property>
  <property fmtid="{D5CDD505-2E9C-101B-9397-08002B2CF9AE}" pid="6" name="CTP_TimeStamp">
    <vt:lpwstr>2018-04-18 01:51:23Z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CTP_NT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1580798114</vt:lpwstr>
  </property>
  <property fmtid="{D5CDD505-2E9C-101B-9397-08002B2CF9AE}" pid="15" name="NSCPROP_SA">
    <vt:lpwstr>D:\work\3GPP\RAN4#94\meeting\Demod_2nd\eMIMO\Draft R4-2002420 WF on PDSCH demodulation requirements based on multi-TRP transmission for NR eMIMO v3.pptx</vt:lpwstr>
  </property>
</Properties>
</file>