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ther Sienkiewicz" initials="ES" lastIdx="3" clrIdx="0"/>
  <p:cmAuthor id="2" name="xuefei1" initials="4" lastIdx="1" clrIdx="1"/>
  <p:cmAuthor id="3" name="Golebiowski, Bartlomiej (Nokia - PL/Wroclaw)" initials="GB(-P" lastIdx="1" clrIdx="2">
    <p:extLst>
      <p:ext uri="{19B8F6BF-5375-455C-9EA6-DF929625EA0E}">
        <p15:presenceInfo xmlns:p15="http://schemas.microsoft.com/office/powerpoint/2012/main" userId="S::bartlomiej.golebiowski@nokia.com::602e1dda-347d-4353-958a-82e4ce7e0f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7EEB1-1759-49CF-8281-207530E5E269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6759B-05B7-49D7-8EF8-60BDCA3B1FF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3471" y="1662670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Way </a:t>
            </a:r>
            <a:r>
              <a:rPr lang="en-US" sz="4000" dirty="0"/>
              <a:t>forward on LTE UE and BS performance requirements for additional enhancements for NB-IOT</a:t>
            </a:r>
            <a:endParaRPr lang="fi-F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3471" y="4590578"/>
            <a:ext cx="9144000" cy="1655762"/>
          </a:xfrm>
        </p:spPr>
        <p:txBody>
          <a:bodyPr/>
          <a:lstStyle/>
          <a:p>
            <a:r>
              <a:rPr lang="fi-FI" dirty="0" smtClean="0"/>
              <a:t>Huawei,Hisilicon</a:t>
            </a:r>
            <a:endParaRPr lang="fi-FI" dirty="0"/>
          </a:p>
        </p:txBody>
      </p:sp>
      <p:sp>
        <p:nvSpPr>
          <p:cNvPr id="4" name="Subtitle 2"/>
          <p:cNvSpPr txBox="1"/>
          <p:nvPr/>
        </p:nvSpPr>
        <p:spPr>
          <a:xfrm>
            <a:off x="9536509" y="268222"/>
            <a:ext cx="3173507" cy="429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dirty="0" smtClean="0"/>
              <a:t>Draft </a:t>
            </a:r>
            <a:r>
              <a:rPr lang="fi-FI" dirty="0" smtClean="0"/>
              <a:t>R4-200</a:t>
            </a:r>
            <a:r>
              <a:rPr lang="pl-PL" dirty="0" smtClean="0"/>
              <a:t>24</a:t>
            </a:r>
            <a:r>
              <a:rPr lang="en-US" dirty="0" smtClean="0"/>
              <a:t>2</a:t>
            </a:r>
            <a:r>
              <a:rPr lang="pl-PL" dirty="0" smtClean="0"/>
              <a:t>5</a:t>
            </a:r>
            <a:endParaRPr lang="fi-FI" dirty="0"/>
          </a:p>
        </p:txBody>
      </p:sp>
      <p:sp>
        <p:nvSpPr>
          <p:cNvPr id="5" name="Subtitle 2"/>
          <p:cNvSpPr txBox="1"/>
          <p:nvPr/>
        </p:nvSpPr>
        <p:spPr>
          <a:xfrm>
            <a:off x="528917" y="152891"/>
            <a:ext cx="5567083" cy="969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b="1" dirty="0"/>
              <a:t>3GPP TSG-RAN WG4 Meeting #94-e</a:t>
            </a:r>
          </a:p>
          <a:p>
            <a:pPr algn="l"/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fi-FI" dirty="0"/>
          </a:p>
          <a:p>
            <a:pPr algn="l"/>
            <a:endParaRPr lang="fi-FI" dirty="0">
              <a:highlight>
                <a:srgbClr val="FFFF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08454" y="1754658"/>
            <a:ext cx="1082451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UE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Whether to introduce NPDSCH performance requirements with multi-TB scheduling.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1: Yes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Option 2: No</a:t>
            </a:r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BS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Whether </a:t>
            </a:r>
            <a:r>
              <a:rPr lang="en-US" altLang="zh-CN" sz="2000" dirty="0"/>
              <a:t>to introduce </a:t>
            </a:r>
            <a:r>
              <a:rPr lang="en-US" altLang="zh-CN" sz="2000" dirty="0" smtClean="0"/>
              <a:t>NPUSCH </a:t>
            </a:r>
            <a:r>
              <a:rPr lang="en-US" altLang="zh-CN" sz="2000" dirty="0"/>
              <a:t>performance requirements with multi-TB scheduling.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1: Yes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Option 2: No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Whether </a:t>
            </a:r>
            <a:r>
              <a:rPr lang="en-GB" altLang="zh-CN" sz="2000" dirty="0"/>
              <a:t>to introduce BS demodulation requirements for coexistence of NPUSCH and </a:t>
            </a:r>
            <a:r>
              <a:rPr lang="en-GB" altLang="zh-CN" sz="2000" dirty="0" smtClean="0"/>
              <a:t>NR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 smtClean="0"/>
              <a:t>Option </a:t>
            </a:r>
            <a:r>
              <a:rPr lang="en-GB" altLang="zh-CN" sz="2000" dirty="0"/>
              <a:t>1: No </a:t>
            </a:r>
            <a:endParaRPr lang="en-GB" altLang="zh-CN" sz="20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GB" altLang="zh-CN" sz="2000" dirty="0"/>
              <a:t>Option </a:t>
            </a:r>
            <a:r>
              <a:rPr lang="en-GB" altLang="zh-CN" sz="2000" dirty="0"/>
              <a:t>2: Evaluate the performance for case of symbol-level reservation including the DMRS </a:t>
            </a:r>
            <a:r>
              <a:rPr lang="en-GB" altLang="zh-CN" sz="2000" dirty="0"/>
              <a:t>symbols</a:t>
            </a:r>
            <a:endParaRPr lang="zh-CN" altLang="zh-CN" sz="2000" dirty="0"/>
          </a:p>
          <a:p>
            <a:pPr marL="0" lvl="3"/>
            <a:endParaRPr lang="en-US" altLang="zh-CN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329513" y="757881"/>
            <a:ext cx="11368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Interested companies can express opinions on the following topics: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112</Words>
  <Application>Microsoft Office PowerPoint</Application>
  <PresentationFormat>宽屏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Arial</vt:lpstr>
      <vt:lpstr>Calibri</vt:lpstr>
      <vt:lpstr>Calibri Light</vt:lpstr>
      <vt:lpstr>Office Theme</vt:lpstr>
      <vt:lpstr>Way forward on LTE UE and BS performance requirements for additional enhancements for NB-IOT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TS referencing rules</dc:title>
  <dc:creator>Nokia-user</dc:creator>
  <cp:lastModifiedBy>Huawei</cp:lastModifiedBy>
  <cp:revision>56</cp:revision>
  <dcterms:created xsi:type="dcterms:W3CDTF">2020-02-28T12:26:00Z</dcterms:created>
  <dcterms:modified xsi:type="dcterms:W3CDTF">2020-03-04T07:00:55Z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0x010100A65EF91AF809AE43A424EC0312E4EB1E</vt:lpwstr>
  </property>
  <property fmtid="{D5CDD505-2E9C-101B-9397-08002B2CF9AE}" pid="3" name="_2015_ms_pID_725343">
    <vt:lpwstr>(3)8UZdwEqh1UgTrZaaz+ErJaufL4ol/1vAU0V59a692BHlx/QHBisSJRKg+reM1v9/6gssswHq
mtMAB/ZPo6OMitnnmi9nfRfFmma8J9EmlJmnSFNmjNQnqBLCPslixBq7IxuUawaX8YEEjW4d
+kLTeKpTOmUivHxC7ZcSfZzQQywTZzaxcJcuS6XLB/OTaFfSx+foPkawFpX4JDrrYwzyE0/i
oPZ1QJQAwOtEkqqnni</vt:lpwstr>
  </property>
  <property fmtid="{D5CDD505-2E9C-101B-9397-08002B2CF9AE}" pid="4" name="_2015_ms_pID_7253431">
    <vt:lpwstr>4rLIXBGj5bZ7l+81g4V8M4HI6aSB2n1vZzECyRBwFb6P3hGKUHmVY6
umUyFSLis8tLHJHYe3yShor6CSPTJ8osFHJoYq8HStQBRTZlnp7t4FaxAej3PiliM0XI5Bmo
Lf2UEZEezv22yyamFZIuQ0PRgBYKCoSX3rij0TEb7Ehldw8bcXNL2XJ21ueed1XL0EkEx5GS
MWyyMYHIA0qDzKzRqXOksXjf0tuC17eS37Qb</vt:lpwstr>
  </property>
  <property fmtid="{D5CDD505-2E9C-101B-9397-08002B2CF9AE}" pid="5" name="KSOProductBuildVer">
    <vt:lpwstr>2052-10.8.2.6613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1582940236</vt:lpwstr>
  </property>
  <property fmtid="{D5CDD505-2E9C-101B-9397-08002B2CF9AE}" pid="10" name="_2015_ms_pID_7253432">
    <vt:lpwstr>mOxK8H1+HoaW3aUikKRXfDQ=</vt:lpwstr>
  </property>
</Properties>
</file>