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her Sienkiewicz" initials="ES" lastIdx="3" clrIdx="0"/>
  <p:cmAuthor id="2" name="xuefei1" initials="4" lastIdx="1" clrIdx="1"/>
  <p:cmAuthor id="3" name="Golebiowski, Bartlomiej (Nokia - PL/Wroclaw)" initials="GB(-P" lastIdx="1" clrIdx="2">
    <p:extLst>
      <p:ext uri="{19B8F6BF-5375-455C-9EA6-DF929625EA0E}">
        <p15:presenceInfo xmlns:p15="http://schemas.microsoft.com/office/powerpoint/2012/main" userId="S::bartlomiej.golebiowski@nokia.com::602e1dda-347d-4353-958a-82e4ce7e0f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2" y="3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yoshi Uesaka" userId="aeaeab76-c689-4b76-9153-89f795eadfdb" providerId="ADAL" clId="{E2A23FB5-DE90-43BB-A6F3-3600B7279B3F}"/>
    <pc:docChg chg="modSld">
      <pc:chgData name="Kazuyoshi Uesaka" userId="aeaeab76-c689-4b76-9153-89f795eadfdb" providerId="ADAL" clId="{E2A23FB5-DE90-43BB-A6F3-3600B7279B3F}" dt="2020-03-04T23:27:38.156" v="92" actId="207"/>
      <pc:docMkLst>
        <pc:docMk/>
      </pc:docMkLst>
      <pc:sldChg chg="modSp">
        <pc:chgData name="Kazuyoshi Uesaka" userId="aeaeab76-c689-4b76-9153-89f795eadfdb" providerId="ADAL" clId="{E2A23FB5-DE90-43BB-A6F3-3600B7279B3F}" dt="2020-03-04T23:27:38.156" v="92" actId="207"/>
        <pc:sldMkLst>
          <pc:docMk/>
          <pc:sldMk cId="0" sldId="257"/>
        </pc:sldMkLst>
        <pc:spChg chg="mod">
          <ac:chgData name="Kazuyoshi Uesaka" userId="aeaeab76-c689-4b76-9153-89f795eadfdb" providerId="ADAL" clId="{E2A23FB5-DE90-43BB-A6F3-3600B7279B3F}" dt="2020-03-04T23:27:38.156" v="92" actId="207"/>
          <ac:spMkLst>
            <pc:docMk/>
            <pc:sldMk cId="0" sldId="25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3471" y="1662670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/>
              <a:t>Way forward on LTE UE and BS performance requirements for additional enhancements for NB-IOT</a:t>
            </a:r>
            <a:endParaRPr lang="fi-FI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3471" y="4590578"/>
            <a:ext cx="9144000" cy="1655762"/>
          </a:xfrm>
        </p:spPr>
        <p:txBody>
          <a:bodyPr/>
          <a:lstStyle/>
          <a:p>
            <a:r>
              <a:rPr lang="fi-FI" dirty="0"/>
              <a:t>Huawei,Hisilicon</a:t>
            </a:r>
          </a:p>
        </p:txBody>
      </p:sp>
      <p:sp>
        <p:nvSpPr>
          <p:cNvPr id="4" name="Subtitle 2"/>
          <p:cNvSpPr txBox="1"/>
          <p:nvPr/>
        </p:nvSpPr>
        <p:spPr>
          <a:xfrm>
            <a:off x="9536509" y="26822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Draft R4-200</a:t>
            </a:r>
            <a:r>
              <a:rPr lang="pl-PL" dirty="0"/>
              <a:t>24</a:t>
            </a:r>
            <a:r>
              <a:rPr lang="en-US" dirty="0"/>
              <a:t>2</a:t>
            </a:r>
            <a:r>
              <a:rPr lang="pl-PL" dirty="0"/>
              <a:t>5</a:t>
            </a:r>
            <a:endParaRPr lang="fi-FI" dirty="0"/>
          </a:p>
        </p:txBody>
      </p:sp>
      <p:sp>
        <p:nvSpPr>
          <p:cNvPr id="5" name="Subtitle 2"/>
          <p:cNvSpPr txBox="1"/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08454" y="1754658"/>
            <a:ext cx="108245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/>
              <a:t>UE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introduce NPDSCH performance requirements with multi-TB scheduling.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Yes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No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US" altLang="zh-CN" sz="2800" dirty="0"/>
              <a:t>BS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introduce NPUSCH</a:t>
            </a:r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/>
              <a:t>format 1</a:t>
            </a:r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/>
              <a:t>performance requirements with multi-TB scheduling.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Yes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No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Whether to introduce NPUSCH format 1 performance </a:t>
            </a:r>
            <a:r>
              <a:rPr lang="en-GB" altLang="zh-CN" sz="2000" dirty="0" smtClean="0"/>
              <a:t>for </a:t>
            </a:r>
            <a:r>
              <a:rPr lang="en-GB" altLang="zh-CN" sz="2000" dirty="0"/>
              <a:t>coexistence of NB-</a:t>
            </a:r>
            <a:r>
              <a:rPr lang="en-GB" altLang="zh-CN" sz="2000" dirty="0" err="1"/>
              <a:t>IoT</a:t>
            </a:r>
            <a:r>
              <a:rPr lang="en-GB" altLang="zh-CN" sz="2000" dirty="0"/>
              <a:t> </a:t>
            </a:r>
            <a:r>
              <a:rPr lang="en-GB" altLang="zh-CN" sz="2000" dirty="0" smtClean="0"/>
              <a:t>and </a:t>
            </a:r>
            <a:r>
              <a:rPr lang="en-GB" altLang="zh-CN" sz="2000" dirty="0"/>
              <a:t>NR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1: No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2: Evaluate the performance for case of symbol-level reservation including the DMRS symbols</a:t>
            </a:r>
            <a:endParaRPr lang="zh-CN" altLang="zh-CN" sz="2000" dirty="0"/>
          </a:p>
          <a:p>
            <a:pPr marL="0" lvl="3"/>
            <a:endParaRPr lang="en-US" altLang="zh-CN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329513" y="757881"/>
            <a:ext cx="11368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Interested companies can express opinions on the following topics:</a:t>
            </a:r>
            <a:endParaRPr lang="zh-CN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4" ma:contentTypeDescription="Create a new document." ma:contentTypeScope="" ma:versionID="4657363b426412f99c90575c569fa0bf">
  <xsd:schema xmlns:xsd="http://www.w3.org/2001/XMLSchema" xmlns:xs="http://www.w3.org/2001/XMLSchema" xmlns:p="http://schemas.microsoft.com/office/2006/metadata/properties" xmlns:ns2="2f282d3b-eb4a-4b09-b61f-b9593442e286" xmlns:ns3="9b239327-9e80-40e4-b1b7-4394fed77a33" targetNamespace="http://schemas.microsoft.com/office/2006/metadata/properties" ma:root="true" ma:fieldsID="1d137aa175c9de76dc3e16bb87d534cf" ns2:_="" ns3:_=""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B3E463-2707-4FB2-8980-5663C4C6D263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b239327-9e80-40e4-b1b7-4394fed77a33"/>
    <ds:schemaRef ds:uri="2f282d3b-eb4a-4b09-b61f-b9593442e286"/>
  </ds:schemaRefs>
</ds:datastoreItem>
</file>

<file path=customXml/itemProps2.xml><?xml version="1.0" encoding="utf-8"?>
<ds:datastoreItem xmlns:ds="http://schemas.openxmlformats.org/officeDocument/2006/customXml" ds:itemID="{C5D3DA32-7A1A-490D-BA29-8C042DA636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D01516-E32C-42AB-A1B6-68B856A9EB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115</Words>
  <Application>Microsoft Office PowerPoint</Application>
  <PresentationFormat>宽屏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Arial</vt:lpstr>
      <vt:lpstr>Calibri</vt:lpstr>
      <vt:lpstr>Calibri Light</vt:lpstr>
      <vt:lpstr>Office Theme</vt:lpstr>
      <vt:lpstr>Way forward on LTE UE and BS performance requirements for additional enhancements for NB-IOT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Huawei</cp:lastModifiedBy>
  <cp:revision>59</cp:revision>
  <dcterms:created xsi:type="dcterms:W3CDTF">2020-02-28T12:26:00Z</dcterms:created>
  <dcterms:modified xsi:type="dcterms:W3CDTF">2020-03-05T00:14:34Z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0x010100F3E9551B3FDDA24EBF0A209BAAD637CA</vt:lpwstr>
  </property>
  <property fmtid="{D5CDD505-2E9C-101B-9397-08002B2CF9AE}" pid="3" name="_2015_ms_pID_725343">
    <vt:lpwstr>(3)osxpqCEUkTma/MXw54OzEYc6JyzrKiBeqQtLVnlVBbbtaw5WpiNrN8R63sfSWXJpjA7bKdIE
qPs1Kr1mHMlcGiZ+soGRb6Mi6OSRWOD7ClxH66AA0+h5i7fXbMXSDaMRte7Lm/nGIwzikvtu
df2hVTdpw05JOUW99UiSQiA+ZcppJOoMw8ExTOjmIa7FNuk6sgpZg6HVvnw3N/LEzi+0o/HP
6ictR+YYncsWc19bo5</vt:lpwstr>
  </property>
  <property fmtid="{D5CDD505-2E9C-101B-9397-08002B2CF9AE}" pid="4" name="_2015_ms_pID_7253431">
    <vt:lpwstr>MblQvxDO8cZQU2e2dF2Pb2kW2a016xpycUD5aMQp9xLM+2yOzeQidH
fOFoBefG2JSt7kYqeTaZ4yshVNipUDKMIwlhsjhJA0oSriZa8n68VUjznodouH5lmNWKn9w9
PyoOX5VFkC6rSUlx8lcVo7OwxrshqRIFKtZsZzTeQ4+k22GwA14nw1NPn5dDOVClMPFSkffg
CVGBMgqKwew+OQeh4qg4O9IJEHcsk7XHipEH</vt:lpwstr>
  </property>
  <property fmtid="{D5CDD505-2E9C-101B-9397-08002B2CF9AE}" pid="5" name="KSOProductBuildVer">
    <vt:lpwstr>2052-10.8.2.6613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1582940236</vt:lpwstr>
  </property>
  <property fmtid="{D5CDD505-2E9C-101B-9397-08002B2CF9AE}" pid="10" name="_2015_ms_pID_7253432">
    <vt:lpwstr>yvYhHaKcjIjjBNoYrcPgq+M=</vt:lpwstr>
  </property>
</Properties>
</file>