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0" r:id="rId6"/>
    <p:sldId id="261" r:id="rId7"/>
  </p:sldIdLst>
  <p:sldSz cx="12192000" cy="6858000"/>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unhui Zhang" initials="CZ" lastIdx="1" clrIdx="0">
    <p:extLst>
      <p:ext uri="{19B8F6BF-5375-455C-9EA6-DF929625EA0E}">
        <p15:presenceInfo xmlns:p15="http://schemas.microsoft.com/office/powerpoint/2012/main" userId="S::chunhui.zhang@ericsson.com::fdc248b9-f08b-4c7c-a534-e43a1ca2b1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82EF10-888F-483D-BAAC-008E91A34934}" v="1" dt="2020-03-03T09:57:35.1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8" autoAdjust="0"/>
    <p:restoredTop sz="94660"/>
  </p:normalViewPr>
  <p:slideViewPr>
    <p:cSldViewPr snapToGrid="0">
      <p:cViewPr varScale="1">
        <p:scale>
          <a:sx n="74" d="100"/>
          <a:sy n="74" d="100"/>
        </p:scale>
        <p:origin x="77" y="25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unhui Zhang" userId="fdc248b9-f08b-4c7c-a534-e43a1ca2b185" providerId="ADAL" clId="{95D56748-AC0A-4D61-BF0B-AF8D546AC2CA}"/>
    <pc:docChg chg="modSld">
      <pc:chgData name="Chunhui Zhang" userId="fdc248b9-f08b-4c7c-a534-e43a1ca2b185" providerId="ADAL" clId="{95D56748-AC0A-4D61-BF0B-AF8D546AC2CA}" dt="2020-03-03T09:57:35.153" v="32"/>
      <pc:docMkLst>
        <pc:docMk/>
      </pc:docMkLst>
      <pc:sldChg chg="modSp modCm">
        <pc:chgData name="Chunhui Zhang" userId="fdc248b9-f08b-4c7c-a534-e43a1ca2b185" providerId="ADAL" clId="{95D56748-AC0A-4D61-BF0B-AF8D546AC2CA}" dt="2020-03-03T09:57:35.153" v="32"/>
        <pc:sldMkLst>
          <pc:docMk/>
          <pc:sldMk cId="299933431" sldId="261"/>
        </pc:sldMkLst>
        <pc:spChg chg="mod">
          <ac:chgData name="Chunhui Zhang" userId="fdc248b9-f08b-4c7c-a534-e43a1ca2b185" providerId="ADAL" clId="{95D56748-AC0A-4D61-BF0B-AF8D546AC2CA}" dt="2020-03-03T09:57:04.428" v="31" actId="20577"/>
          <ac:spMkLst>
            <pc:docMk/>
            <pc:sldMk cId="299933431" sldId="261"/>
            <ac:spMk id="3" creationId="{69F2D1C3-FD11-44AF-8EC8-5BA0F0B968B5}"/>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03-03T10:43:50.050" idx="1">
    <p:pos x="3233" y="1663"/>
    <p:text>If it is ok with other companies, the test discussion could begin during the conformance test discussion stage.</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51056-CBB8-428D-9E1A-766BD23DCA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061768F-D005-4421-AA31-741D30EF7E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3B3E7A-06BF-40E0-B126-B091E483C0DC}"/>
              </a:ext>
            </a:extLst>
          </p:cNvPr>
          <p:cNvSpPr>
            <a:spLocks noGrp="1"/>
          </p:cNvSpPr>
          <p:nvPr>
            <p:ph type="dt" sz="half" idx="10"/>
          </p:nvPr>
        </p:nvSpPr>
        <p:spPr/>
        <p:txBody>
          <a:bodyPr/>
          <a:lstStyle/>
          <a:p>
            <a:fld id="{AAD7A6A2-7AA0-4028-9005-DC3EF424CC08}" type="datetimeFigureOut">
              <a:rPr lang="en-US" smtClean="0"/>
              <a:t>3/3/2020</a:t>
            </a:fld>
            <a:endParaRPr lang="en-US"/>
          </a:p>
        </p:txBody>
      </p:sp>
      <p:sp>
        <p:nvSpPr>
          <p:cNvPr id="5" name="Footer Placeholder 4">
            <a:extLst>
              <a:ext uri="{FF2B5EF4-FFF2-40B4-BE49-F238E27FC236}">
                <a16:creationId xmlns:a16="http://schemas.microsoft.com/office/drawing/2014/main" id="{7857F9FE-D47D-4E9F-81B2-41961B2B26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F1DAA5-837B-4B75-83FA-22A7A70C704E}"/>
              </a:ext>
            </a:extLst>
          </p:cNvPr>
          <p:cNvSpPr>
            <a:spLocks noGrp="1"/>
          </p:cNvSpPr>
          <p:nvPr>
            <p:ph type="sldNum" sz="quarter" idx="12"/>
          </p:nvPr>
        </p:nvSpPr>
        <p:spPr/>
        <p:txBody>
          <a:bodyPr/>
          <a:lstStyle/>
          <a:p>
            <a:fld id="{E4C7F5FB-3813-4888-AF36-A437619A6FBE}" type="slidenum">
              <a:rPr lang="en-US" smtClean="0"/>
              <a:t>‹#›</a:t>
            </a:fld>
            <a:endParaRPr lang="en-US"/>
          </a:p>
        </p:txBody>
      </p:sp>
    </p:spTree>
    <p:extLst>
      <p:ext uri="{BB962C8B-B14F-4D97-AF65-F5344CB8AC3E}">
        <p14:creationId xmlns:p14="http://schemas.microsoft.com/office/powerpoint/2010/main" val="1136660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AF043-40E5-4E0F-BA00-9D0DB036D5F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5A34F5-0971-4D8A-86E8-00586CAC386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D5F0D6-0378-4B09-B87C-644FC6760BA0}"/>
              </a:ext>
            </a:extLst>
          </p:cNvPr>
          <p:cNvSpPr>
            <a:spLocks noGrp="1"/>
          </p:cNvSpPr>
          <p:nvPr>
            <p:ph type="dt" sz="half" idx="10"/>
          </p:nvPr>
        </p:nvSpPr>
        <p:spPr/>
        <p:txBody>
          <a:bodyPr/>
          <a:lstStyle/>
          <a:p>
            <a:fld id="{AAD7A6A2-7AA0-4028-9005-DC3EF424CC08}" type="datetimeFigureOut">
              <a:rPr lang="en-US" smtClean="0"/>
              <a:t>3/3/2020</a:t>
            </a:fld>
            <a:endParaRPr lang="en-US"/>
          </a:p>
        </p:txBody>
      </p:sp>
      <p:sp>
        <p:nvSpPr>
          <p:cNvPr id="5" name="Footer Placeholder 4">
            <a:extLst>
              <a:ext uri="{FF2B5EF4-FFF2-40B4-BE49-F238E27FC236}">
                <a16:creationId xmlns:a16="http://schemas.microsoft.com/office/drawing/2014/main" id="{E2F2C691-C20D-440D-B0D8-C2F818C804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DC03F2-0A77-40B3-BC4A-350638564C86}"/>
              </a:ext>
            </a:extLst>
          </p:cNvPr>
          <p:cNvSpPr>
            <a:spLocks noGrp="1"/>
          </p:cNvSpPr>
          <p:nvPr>
            <p:ph type="sldNum" sz="quarter" idx="12"/>
          </p:nvPr>
        </p:nvSpPr>
        <p:spPr/>
        <p:txBody>
          <a:bodyPr/>
          <a:lstStyle/>
          <a:p>
            <a:fld id="{E4C7F5FB-3813-4888-AF36-A437619A6FBE}" type="slidenum">
              <a:rPr lang="en-US" smtClean="0"/>
              <a:t>‹#›</a:t>
            </a:fld>
            <a:endParaRPr lang="en-US"/>
          </a:p>
        </p:txBody>
      </p:sp>
    </p:spTree>
    <p:extLst>
      <p:ext uri="{BB962C8B-B14F-4D97-AF65-F5344CB8AC3E}">
        <p14:creationId xmlns:p14="http://schemas.microsoft.com/office/powerpoint/2010/main" val="2938458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29AD3A-7364-41C0-B0D4-2EB324BE8EA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B0E6AA-A2EC-4D75-9E18-5F3FF598B00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C2D892-9689-4E08-99C1-1C837EA94C06}"/>
              </a:ext>
            </a:extLst>
          </p:cNvPr>
          <p:cNvSpPr>
            <a:spLocks noGrp="1"/>
          </p:cNvSpPr>
          <p:nvPr>
            <p:ph type="dt" sz="half" idx="10"/>
          </p:nvPr>
        </p:nvSpPr>
        <p:spPr/>
        <p:txBody>
          <a:bodyPr/>
          <a:lstStyle/>
          <a:p>
            <a:fld id="{AAD7A6A2-7AA0-4028-9005-DC3EF424CC08}" type="datetimeFigureOut">
              <a:rPr lang="en-US" smtClean="0"/>
              <a:t>3/3/2020</a:t>
            </a:fld>
            <a:endParaRPr lang="en-US"/>
          </a:p>
        </p:txBody>
      </p:sp>
      <p:sp>
        <p:nvSpPr>
          <p:cNvPr id="5" name="Footer Placeholder 4">
            <a:extLst>
              <a:ext uri="{FF2B5EF4-FFF2-40B4-BE49-F238E27FC236}">
                <a16:creationId xmlns:a16="http://schemas.microsoft.com/office/drawing/2014/main" id="{F0A97F27-3DFE-4954-914B-F4E509369C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1F40C6-89C8-4DCD-9916-8FBAD7FCDEBB}"/>
              </a:ext>
            </a:extLst>
          </p:cNvPr>
          <p:cNvSpPr>
            <a:spLocks noGrp="1"/>
          </p:cNvSpPr>
          <p:nvPr>
            <p:ph type="sldNum" sz="quarter" idx="12"/>
          </p:nvPr>
        </p:nvSpPr>
        <p:spPr/>
        <p:txBody>
          <a:bodyPr/>
          <a:lstStyle/>
          <a:p>
            <a:fld id="{E4C7F5FB-3813-4888-AF36-A437619A6FBE}" type="slidenum">
              <a:rPr lang="en-US" smtClean="0"/>
              <a:t>‹#›</a:t>
            </a:fld>
            <a:endParaRPr lang="en-US"/>
          </a:p>
        </p:txBody>
      </p:sp>
    </p:spTree>
    <p:extLst>
      <p:ext uri="{BB962C8B-B14F-4D97-AF65-F5344CB8AC3E}">
        <p14:creationId xmlns:p14="http://schemas.microsoft.com/office/powerpoint/2010/main" val="45682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5EC87-8CAA-47DB-88CD-106449725F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860D96-30F0-4F9A-A08C-CE1155D8019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8BDECE-9357-47C4-8FA2-576AD0678FA8}"/>
              </a:ext>
            </a:extLst>
          </p:cNvPr>
          <p:cNvSpPr>
            <a:spLocks noGrp="1"/>
          </p:cNvSpPr>
          <p:nvPr>
            <p:ph type="dt" sz="half" idx="10"/>
          </p:nvPr>
        </p:nvSpPr>
        <p:spPr/>
        <p:txBody>
          <a:bodyPr/>
          <a:lstStyle/>
          <a:p>
            <a:fld id="{AAD7A6A2-7AA0-4028-9005-DC3EF424CC08}" type="datetimeFigureOut">
              <a:rPr lang="en-US" smtClean="0"/>
              <a:t>3/3/2020</a:t>
            </a:fld>
            <a:endParaRPr lang="en-US"/>
          </a:p>
        </p:txBody>
      </p:sp>
      <p:sp>
        <p:nvSpPr>
          <p:cNvPr id="5" name="Footer Placeholder 4">
            <a:extLst>
              <a:ext uri="{FF2B5EF4-FFF2-40B4-BE49-F238E27FC236}">
                <a16:creationId xmlns:a16="http://schemas.microsoft.com/office/drawing/2014/main" id="{F0685774-E35A-45DE-B607-E5C8E546D3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09E755-2685-43CF-9AB6-255E802BDDC5}"/>
              </a:ext>
            </a:extLst>
          </p:cNvPr>
          <p:cNvSpPr>
            <a:spLocks noGrp="1"/>
          </p:cNvSpPr>
          <p:nvPr>
            <p:ph type="sldNum" sz="quarter" idx="12"/>
          </p:nvPr>
        </p:nvSpPr>
        <p:spPr/>
        <p:txBody>
          <a:bodyPr/>
          <a:lstStyle/>
          <a:p>
            <a:fld id="{E4C7F5FB-3813-4888-AF36-A437619A6FBE}" type="slidenum">
              <a:rPr lang="en-US" smtClean="0"/>
              <a:t>‹#›</a:t>
            </a:fld>
            <a:endParaRPr lang="en-US"/>
          </a:p>
        </p:txBody>
      </p:sp>
    </p:spTree>
    <p:extLst>
      <p:ext uri="{BB962C8B-B14F-4D97-AF65-F5344CB8AC3E}">
        <p14:creationId xmlns:p14="http://schemas.microsoft.com/office/powerpoint/2010/main" val="3649478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B143E-E019-470A-9948-9B554B38A1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32CB928-FB74-4E13-B284-8E603C4E4B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7A63398-36F5-46A0-A4EC-F6CB292C90DD}"/>
              </a:ext>
            </a:extLst>
          </p:cNvPr>
          <p:cNvSpPr>
            <a:spLocks noGrp="1"/>
          </p:cNvSpPr>
          <p:nvPr>
            <p:ph type="dt" sz="half" idx="10"/>
          </p:nvPr>
        </p:nvSpPr>
        <p:spPr/>
        <p:txBody>
          <a:bodyPr/>
          <a:lstStyle/>
          <a:p>
            <a:fld id="{AAD7A6A2-7AA0-4028-9005-DC3EF424CC08}" type="datetimeFigureOut">
              <a:rPr lang="en-US" smtClean="0"/>
              <a:t>3/3/2020</a:t>
            </a:fld>
            <a:endParaRPr lang="en-US"/>
          </a:p>
        </p:txBody>
      </p:sp>
      <p:sp>
        <p:nvSpPr>
          <p:cNvPr id="5" name="Footer Placeholder 4">
            <a:extLst>
              <a:ext uri="{FF2B5EF4-FFF2-40B4-BE49-F238E27FC236}">
                <a16:creationId xmlns:a16="http://schemas.microsoft.com/office/drawing/2014/main" id="{5C5E583C-D555-4719-AA55-08EF3FC39A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2A84BB-01BD-450D-B708-A9CFC18DC826}"/>
              </a:ext>
            </a:extLst>
          </p:cNvPr>
          <p:cNvSpPr>
            <a:spLocks noGrp="1"/>
          </p:cNvSpPr>
          <p:nvPr>
            <p:ph type="sldNum" sz="quarter" idx="12"/>
          </p:nvPr>
        </p:nvSpPr>
        <p:spPr/>
        <p:txBody>
          <a:bodyPr/>
          <a:lstStyle/>
          <a:p>
            <a:fld id="{E4C7F5FB-3813-4888-AF36-A437619A6FBE}" type="slidenum">
              <a:rPr lang="en-US" smtClean="0"/>
              <a:t>‹#›</a:t>
            </a:fld>
            <a:endParaRPr lang="en-US"/>
          </a:p>
        </p:txBody>
      </p:sp>
    </p:spTree>
    <p:extLst>
      <p:ext uri="{BB962C8B-B14F-4D97-AF65-F5344CB8AC3E}">
        <p14:creationId xmlns:p14="http://schemas.microsoft.com/office/powerpoint/2010/main" val="1090093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1935B-4E5C-47F2-814A-4D005AF92C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77DAF7-7543-43B4-88CB-E9D94066188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48B636-C304-44F6-8437-908A3150713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94FF1F-4B05-4AE2-9201-B1B31BD5FA09}"/>
              </a:ext>
            </a:extLst>
          </p:cNvPr>
          <p:cNvSpPr>
            <a:spLocks noGrp="1"/>
          </p:cNvSpPr>
          <p:nvPr>
            <p:ph type="dt" sz="half" idx="10"/>
          </p:nvPr>
        </p:nvSpPr>
        <p:spPr/>
        <p:txBody>
          <a:bodyPr/>
          <a:lstStyle/>
          <a:p>
            <a:fld id="{AAD7A6A2-7AA0-4028-9005-DC3EF424CC08}" type="datetimeFigureOut">
              <a:rPr lang="en-US" smtClean="0"/>
              <a:t>3/3/2020</a:t>
            </a:fld>
            <a:endParaRPr lang="en-US"/>
          </a:p>
        </p:txBody>
      </p:sp>
      <p:sp>
        <p:nvSpPr>
          <p:cNvPr id="6" name="Footer Placeholder 5">
            <a:extLst>
              <a:ext uri="{FF2B5EF4-FFF2-40B4-BE49-F238E27FC236}">
                <a16:creationId xmlns:a16="http://schemas.microsoft.com/office/drawing/2014/main" id="{EBDC1900-9734-4BC3-A687-F7694ADD9B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0CEBA2-61E5-49A0-994A-AE150E964E6E}"/>
              </a:ext>
            </a:extLst>
          </p:cNvPr>
          <p:cNvSpPr>
            <a:spLocks noGrp="1"/>
          </p:cNvSpPr>
          <p:nvPr>
            <p:ph type="sldNum" sz="quarter" idx="12"/>
          </p:nvPr>
        </p:nvSpPr>
        <p:spPr/>
        <p:txBody>
          <a:bodyPr/>
          <a:lstStyle/>
          <a:p>
            <a:fld id="{E4C7F5FB-3813-4888-AF36-A437619A6FBE}" type="slidenum">
              <a:rPr lang="en-US" smtClean="0"/>
              <a:t>‹#›</a:t>
            </a:fld>
            <a:endParaRPr lang="en-US"/>
          </a:p>
        </p:txBody>
      </p:sp>
    </p:spTree>
    <p:extLst>
      <p:ext uri="{BB962C8B-B14F-4D97-AF65-F5344CB8AC3E}">
        <p14:creationId xmlns:p14="http://schemas.microsoft.com/office/powerpoint/2010/main" val="363284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B723B-B4C1-46BB-A588-02129BAC02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9CCA96-89B9-49DB-BB31-22CBC1E865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43A6BA7-97E9-425F-8D96-C927617D323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C6C285-75E2-4251-A9C9-B3F4D50F9D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35A106A-340A-45B6-9C9B-848A161B161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509B25-D020-428C-AE21-FDCF64138FC6}"/>
              </a:ext>
            </a:extLst>
          </p:cNvPr>
          <p:cNvSpPr>
            <a:spLocks noGrp="1"/>
          </p:cNvSpPr>
          <p:nvPr>
            <p:ph type="dt" sz="half" idx="10"/>
          </p:nvPr>
        </p:nvSpPr>
        <p:spPr/>
        <p:txBody>
          <a:bodyPr/>
          <a:lstStyle/>
          <a:p>
            <a:fld id="{AAD7A6A2-7AA0-4028-9005-DC3EF424CC08}" type="datetimeFigureOut">
              <a:rPr lang="en-US" smtClean="0"/>
              <a:t>3/3/2020</a:t>
            </a:fld>
            <a:endParaRPr lang="en-US"/>
          </a:p>
        </p:txBody>
      </p:sp>
      <p:sp>
        <p:nvSpPr>
          <p:cNvPr id="8" name="Footer Placeholder 7">
            <a:extLst>
              <a:ext uri="{FF2B5EF4-FFF2-40B4-BE49-F238E27FC236}">
                <a16:creationId xmlns:a16="http://schemas.microsoft.com/office/drawing/2014/main" id="{D32EECF4-8E38-4F4C-8AA5-8AF8766D1B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4E564F-1601-4BAE-A8AD-59B68B73F925}"/>
              </a:ext>
            </a:extLst>
          </p:cNvPr>
          <p:cNvSpPr>
            <a:spLocks noGrp="1"/>
          </p:cNvSpPr>
          <p:nvPr>
            <p:ph type="sldNum" sz="quarter" idx="12"/>
          </p:nvPr>
        </p:nvSpPr>
        <p:spPr/>
        <p:txBody>
          <a:bodyPr/>
          <a:lstStyle/>
          <a:p>
            <a:fld id="{E4C7F5FB-3813-4888-AF36-A437619A6FBE}" type="slidenum">
              <a:rPr lang="en-US" smtClean="0"/>
              <a:t>‹#›</a:t>
            </a:fld>
            <a:endParaRPr lang="en-US"/>
          </a:p>
        </p:txBody>
      </p:sp>
    </p:spTree>
    <p:extLst>
      <p:ext uri="{BB962C8B-B14F-4D97-AF65-F5344CB8AC3E}">
        <p14:creationId xmlns:p14="http://schemas.microsoft.com/office/powerpoint/2010/main" val="2327412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4864B-065D-44C1-A2E6-16C8711A00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755324-C33B-4EF9-9CB5-313861975BE8}"/>
              </a:ext>
            </a:extLst>
          </p:cNvPr>
          <p:cNvSpPr>
            <a:spLocks noGrp="1"/>
          </p:cNvSpPr>
          <p:nvPr>
            <p:ph type="dt" sz="half" idx="10"/>
          </p:nvPr>
        </p:nvSpPr>
        <p:spPr/>
        <p:txBody>
          <a:bodyPr/>
          <a:lstStyle/>
          <a:p>
            <a:fld id="{AAD7A6A2-7AA0-4028-9005-DC3EF424CC08}" type="datetimeFigureOut">
              <a:rPr lang="en-US" smtClean="0"/>
              <a:t>3/3/2020</a:t>
            </a:fld>
            <a:endParaRPr lang="en-US"/>
          </a:p>
        </p:txBody>
      </p:sp>
      <p:sp>
        <p:nvSpPr>
          <p:cNvPr id="4" name="Footer Placeholder 3">
            <a:extLst>
              <a:ext uri="{FF2B5EF4-FFF2-40B4-BE49-F238E27FC236}">
                <a16:creationId xmlns:a16="http://schemas.microsoft.com/office/drawing/2014/main" id="{8FA70B8D-2C61-4C39-B8C5-607071C402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40E85F-374D-4130-9225-E78067A4A27C}"/>
              </a:ext>
            </a:extLst>
          </p:cNvPr>
          <p:cNvSpPr>
            <a:spLocks noGrp="1"/>
          </p:cNvSpPr>
          <p:nvPr>
            <p:ph type="sldNum" sz="quarter" idx="12"/>
          </p:nvPr>
        </p:nvSpPr>
        <p:spPr/>
        <p:txBody>
          <a:bodyPr/>
          <a:lstStyle/>
          <a:p>
            <a:fld id="{E4C7F5FB-3813-4888-AF36-A437619A6FBE}" type="slidenum">
              <a:rPr lang="en-US" smtClean="0"/>
              <a:t>‹#›</a:t>
            </a:fld>
            <a:endParaRPr lang="en-US"/>
          </a:p>
        </p:txBody>
      </p:sp>
    </p:spTree>
    <p:extLst>
      <p:ext uri="{BB962C8B-B14F-4D97-AF65-F5344CB8AC3E}">
        <p14:creationId xmlns:p14="http://schemas.microsoft.com/office/powerpoint/2010/main" val="2177327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766DFB-65FF-4677-B6A5-1E6AD005413E}"/>
              </a:ext>
            </a:extLst>
          </p:cNvPr>
          <p:cNvSpPr>
            <a:spLocks noGrp="1"/>
          </p:cNvSpPr>
          <p:nvPr>
            <p:ph type="dt" sz="half" idx="10"/>
          </p:nvPr>
        </p:nvSpPr>
        <p:spPr/>
        <p:txBody>
          <a:bodyPr/>
          <a:lstStyle/>
          <a:p>
            <a:fld id="{AAD7A6A2-7AA0-4028-9005-DC3EF424CC08}" type="datetimeFigureOut">
              <a:rPr lang="en-US" smtClean="0"/>
              <a:t>3/3/2020</a:t>
            </a:fld>
            <a:endParaRPr lang="en-US"/>
          </a:p>
        </p:txBody>
      </p:sp>
      <p:sp>
        <p:nvSpPr>
          <p:cNvPr id="3" name="Footer Placeholder 2">
            <a:extLst>
              <a:ext uri="{FF2B5EF4-FFF2-40B4-BE49-F238E27FC236}">
                <a16:creationId xmlns:a16="http://schemas.microsoft.com/office/drawing/2014/main" id="{7470E95F-39A4-4F7B-81D7-B6466CE2B1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988CF0B-5075-415E-A27F-3BD0E9695187}"/>
              </a:ext>
            </a:extLst>
          </p:cNvPr>
          <p:cNvSpPr>
            <a:spLocks noGrp="1"/>
          </p:cNvSpPr>
          <p:nvPr>
            <p:ph type="sldNum" sz="quarter" idx="12"/>
          </p:nvPr>
        </p:nvSpPr>
        <p:spPr/>
        <p:txBody>
          <a:bodyPr/>
          <a:lstStyle/>
          <a:p>
            <a:fld id="{E4C7F5FB-3813-4888-AF36-A437619A6FBE}" type="slidenum">
              <a:rPr lang="en-US" smtClean="0"/>
              <a:t>‹#›</a:t>
            </a:fld>
            <a:endParaRPr lang="en-US"/>
          </a:p>
        </p:txBody>
      </p:sp>
    </p:spTree>
    <p:extLst>
      <p:ext uri="{BB962C8B-B14F-4D97-AF65-F5344CB8AC3E}">
        <p14:creationId xmlns:p14="http://schemas.microsoft.com/office/powerpoint/2010/main" val="1544592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E59E0-09A5-4982-8AD4-D36B7D7A89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D450A3-44A0-4355-B713-D097F2B63C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00BA7F-9CE6-4BF3-B127-A366CBC9F2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53EBBD5-DA10-49E3-B649-2BEFA32746EE}"/>
              </a:ext>
            </a:extLst>
          </p:cNvPr>
          <p:cNvSpPr>
            <a:spLocks noGrp="1"/>
          </p:cNvSpPr>
          <p:nvPr>
            <p:ph type="dt" sz="half" idx="10"/>
          </p:nvPr>
        </p:nvSpPr>
        <p:spPr/>
        <p:txBody>
          <a:bodyPr/>
          <a:lstStyle/>
          <a:p>
            <a:fld id="{AAD7A6A2-7AA0-4028-9005-DC3EF424CC08}" type="datetimeFigureOut">
              <a:rPr lang="en-US" smtClean="0"/>
              <a:t>3/3/2020</a:t>
            </a:fld>
            <a:endParaRPr lang="en-US"/>
          </a:p>
        </p:txBody>
      </p:sp>
      <p:sp>
        <p:nvSpPr>
          <p:cNvPr id="6" name="Footer Placeholder 5">
            <a:extLst>
              <a:ext uri="{FF2B5EF4-FFF2-40B4-BE49-F238E27FC236}">
                <a16:creationId xmlns:a16="http://schemas.microsoft.com/office/drawing/2014/main" id="{B571EC54-A031-43D0-BF12-FC59AB2E5D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03F6CA-F706-4431-A66E-F8B5C9685076}"/>
              </a:ext>
            </a:extLst>
          </p:cNvPr>
          <p:cNvSpPr>
            <a:spLocks noGrp="1"/>
          </p:cNvSpPr>
          <p:nvPr>
            <p:ph type="sldNum" sz="quarter" idx="12"/>
          </p:nvPr>
        </p:nvSpPr>
        <p:spPr/>
        <p:txBody>
          <a:bodyPr/>
          <a:lstStyle/>
          <a:p>
            <a:fld id="{E4C7F5FB-3813-4888-AF36-A437619A6FBE}" type="slidenum">
              <a:rPr lang="en-US" smtClean="0"/>
              <a:t>‹#›</a:t>
            </a:fld>
            <a:endParaRPr lang="en-US"/>
          </a:p>
        </p:txBody>
      </p:sp>
    </p:spTree>
    <p:extLst>
      <p:ext uri="{BB962C8B-B14F-4D97-AF65-F5344CB8AC3E}">
        <p14:creationId xmlns:p14="http://schemas.microsoft.com/office/powerpoint/2010/main" val="2614215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36220-7285-40A2-8FAF-8DE5BCAFA4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BBBD3C-9EC9-4D84-85BA-0E23198C94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33D7D6-BAA8-4100-8E73-3004F01522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1750653-708F-41AB-9C3F-E7778E5C0C50}"/>
              </a:ext>
            </a:extLst>
          </p:cNvPr>
          <p:cNvSpPr>
            <a:spLocks noGrp="1"/>
          </p:cNvSpPr>
          <p:nvPr>
            <p:ph type="dt" sz="half" idx="10"/>
          </p:nvPr>
        </p:nvSpPr>
        <p:spPr/>
        <p:txBody>
          <a:bodyPr/>
          <a:lstStyle/>
          <a:p>
            <a:fld id="{AAD7A6A2-7AA0-4028-9005-DC3EF424CC08}" type="datetimeFigureOut">
              <a:rPr lang="en-US" smtClean="0"/>
              <a:t>3/3/2020</a:t>
            </a:fld>
            <a:endParaRPr lang="en-US"/>
          </a:p>
        </p:txBody>
      </p:sp>
      <p:sp>
        <p:nvSpPr>
          <p:cNvPr id="6" name="Footer Placeholder 5">
            <a:extLst>
              <a:ext uri="{FF2B5EF4-FFF2-40B4-BE49-F238E27FC236}">
                <a16:creationId xmlns:a16="http://schemas.microsoft.com/office/drawing/2014/main" id="{CB87A900-7AC6-4EF7-B561-4D7126ECFA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8D04CD-0095-4BBF-BEDC-F0294F7154E5}"/>
              </a:ext>
            </a:extLst>
          </p:cNvPr>
          <p:cNvSpPr>
            <a:spLocks noGrp="1"/>
          </p:cNvSpPr>
          <p:nvPr>
            <p:ph type="sldNum" sz="quarter" idx="12"/>
          </p:nvPr>
        </p:nvSpPr>
        <p:spPr/>
        <p:txBody>
          <a:bodyPr/>
          <a:lstStyle/>
          <a:p>
            <a:fld id="{E4C7F5FB-3813-4888-AF36-A437619A6FBE}" type="slidenum">
              <a:rPr lang="en-US" smtClean="0"/>
              <a:t>‹#›</a:t>
            </a:fld>
            <a:endParaRPr lang="en-US"/>
          </a:p>
        </p:txBody>
      </p:sp>
    </p:spTree>
    <p:extLst>
      <p:ext uri="{BB962C8B-B14F-4D97-AF65-F5344CB8AC3E}">
        <p14:creationId xmlns:p14="http://schemas.microsoft.com/office/powerpoint/2010/main" val="387704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DC5DFF-C1E3-476E-BDC3-EDCD93C296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BE407A2-463E-41F5-AE9D-C84DFF8895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281E9C-2182-4D83-884B-23BBB7F5F0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D7A6A2-7AA0-4028-9005-DC3EF424CC08}" type="datetimeFigureOut">
              <a:rPr lang="en-US" smtClean="0"/>
              <a:t>3/3/2020</a:t>
            </a:fld>
            <a:endParaRPr lang="en-US"/>
          </a:p>
        </p:txBody>
      </p:sp>
      <p:sp>
        <p:nvSpPr>
          <p:cNvPr id="5" name="Footer Placeholder 4">
            <a:extLst>
              <a:ext uri="{FF2B5EF4-FFF2-40B4-BE49-F238E27FC236}">
                <a16:creationId xmlns:a16="http://schemas.microsoft.com/office/drawing/2014/main" id="{75C485CD-8F21-4384-8D25-81B2E7DE3A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101F4E-1A07-4E2D-9E0E-86667E9EFE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C7F5FB-3813-4888-AF36-A437619A6FBE}" type="slidenum">
              <a:rPr lang="en-US" smtClean="0"/>
              <a:t>‹#›</a:t>
            </a:fld>
            <a:endParaRPr lang="en-US"/>
          </a:p>
        </p:txBody>
      </p:sp>
    </p:spTree>
    <p:extLst>
      <p:ext uri="{BB962C8B-B14F-4D97-AF65-F5344CB8AC3E}">
        <p14:creationId xmlns:p14="http://schemas.microsoft.com/office/powerpoint/2010/main" val="3942832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5BE9C-5A8A-4D67-BD47-70146A9C9E17}"/>
              </a:ext>
            </a:extLst>
          </p:cNvPr>
          <p:cNvSpPr>
            <a:spLocks noGrp="1"/>
          </p:cNvSpPr>
          <p:nvPr>
            <p:ph type="ctrTitle"/>
          </p:nvPr>
        </p:nvSpPr>
        <p:spPr/>
        <p:txBody>
          <a:bodyPr>
            <a:normAutofit/>
          </a:bodyPr>
          <a:lstStyle/>
          <a:p>
            <a:r>
              <a:rPr lang="en-US" altLang="ja-JP" dirty="0"/>
              <a:t>WF on IAB-MT Beam Correspondence </a:t>
            </a:r>
            <a:endParaRPr lang="en-US" dirty="0"/>
          </a:p>
        </p:txBody>
      </p:sp>
      <p:sp>
        <p:nvSpPr>
          <p:cNvPr id="3" name="Subtitle 2">
            <a:extLst>
              <a:ext uri="{FF2B5EF4-FFF2-40B4-BE49-F238E27FC236}">
                <a16:creationId xmlns:a16="http://schemas.microsoft.com/office/drawing/2014/main" id="{B38629DC-9812-42B4-B0D5-6963D8A14520}"/>
              </a:ext>
            </a:extLst>
          </p:cNvPr>
          <p:cNvSpPr>
            <a:spLocks noGrp="1"/>
          </p:cNvSpPr>
          <p:nvPr>
            <p:ph type="subTitle" idx="1"/>
          </p:nvPr>
        </p:nvSpPr>
        <p:spPr/>
        <p:txBody>
          <a:bodyPr/>
          <a:lstStyle/>
          <a:p>
            <a:r>
              <a:rPr lang="en-US" dirty="0"/>
              <a:t>Qualcomm Incorporated</a:t>
            </a:r>
          </a:p>
        </p:txBody>
      </p:sp>
      <p:sp>
        <p:nvSpPr>
          <p:cNvPr id="4" name="TextBox 3">
            <a:extLst>
              <a:ext uri="{FF2B5EF4-FFF2-40B4-BE49-F238E27FC236}">
                <a16:creationId xmlns:a16="http://schemas.microsoft.com/office/drawing/2014/main" id="{8F84A3B4-D933-4AE1-9942-90A96CABBAD8}"/>
              </a:ext>
            </a:extLst>
          </p:cNvPr>
          <p:cNvSpPr txBox="1"/>
          <p:nvPr/>
        </p:nvSpPr>
        <p:spPr>
          <a:xfrm>
            <a:off x="10582422" y="390645"/>
            <a:ext cx="1316386" cy="369332"/>
          </a:xfrm>
          <a:prstGeom prst="rect">
            <a:avLst/>
          </a:prstGeom>
          <a:noFill/>
        </p:spPr>
        <p:txBody>
          <a:bodyPr wrap="none" rtlCol="0">
            <a:spAutoFit/>
          </a:bodyPr>
          <a:lstStyle/>
          <a:p>
            <a:r>
              <a:rPr lang="en-US" dirty="0"/>
              <a:t>R4-2002503</a:t>
            </a:r>
          </a:p>
        </p:txBody>
      </p:sp>
      <p:sp>
        <p:nvSpPr>
          <p:cNvPr id="5" name="TextBox 4">
            <a:extLst>
              <a:ext uri="{FF2B5EF4-FFF2-40B4-BE49-F238E27FC236}">
                <a16:creationId xmlns:a16="http://schemas.microsoft.com/office/drawing/2014/main" id="{B942685F-19E9-47BB-AAA2-DECBD70CFA72}"/>
              </a:ext>
            </a:extLst>
          </p:cNvPr>
          <p:cNvSpPr txBox="1"/>
          <p:nvPr/>
        </p:nvSpPr>
        <p:spPr>
          <a:xfrm>
            <a:off x="295779" y="397590"/>
            <a:ext cx="4374787" cy="646331"/>
          </a:xfrm>
          <a:prstGeom prst="rect">
            <a:avLst/>
          </a:prstGeom>
          <a:noFill/>
        </p:spPr>
        <p:txBody>
          <a:bodyPr wrap="none" rtlCol="0">
            <a:spAutoFit/>
          </a:bodyPr>
          <a:lstStyle/>
          <a:p>
            <a:r>
              <a:rPr lang="en-US" dirty="0"/>
              <a:t>3GPP TSG-RAN WG4 Meeting #94-e</a:t>
            </a:r>
          </a:p>
          <a:p>
            <a:r>
              <a:rPr lang="en-US" dirty="0"/>
              <a:t>Electronic Meeting, Feb.24th – Mar.6th 2020</a:t>
            </a:r>
          </a:p>
        </p:txBody>
      </p:sp>
      <p:sp>
        <p:nvSpPr>
          <p:cNvPr id="14" name="RS_Classification_Standard"/>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GB" sz="900" b="1" kern="900" spc="100">
              <a:solidFill>
                <a:srgbClr val="000000"/>
              </a:solidFill>
            </a:endParaRPr>
          </a:p>
        </p:txBody>
      </p:sp>
    </p:spTree>
    <p:custDataLst>
      <p:tags r:id="rId1"/>
    </p:custDataLst>
    <p:extLst>
      <p:ext uri="{BB962C8B-B14F-4D97-AF65-F5344CB8AC3E}">
        <p14:creationId xmlns:p14="http://schemas.microsoft.com/office/powerpoint/2010/main" val="630213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8B25A-45BF-4258-88D1-F161CF27D49A}"/>
              </a:ext>
            </a:extLst>
          </p:cNvPr>
          <p:cNvSpPr>
            <a:spLocks noGrp="1"/>
          </p:cNvSpPr>
          <p:nvPr>
            <p:ph type="title"/>
          </p:nvPr>
        </p:nvSpPr>
        <p:spPr>
          <a:xfrm>
            <a:off x="424961" y="10074"/>
            <a:ext cx="10515600" cy="1325563"/>
          </a:xfrm>
        </p:spPr>
        <p:txBody>
          <a:bodyPr/>
          <a:lstStyle/>
          <a:p>
            <a:r>
              <a:rPr kumimoji="1" lang="en-US" altLang="ja-JP" dirty="0"/>
              <a:t>Background</a:t>
            </a:r>
            <a:endParaRPr kumimoji="1" lang="ja-JP" altLang="en-US" dirty="0"/>
          </a:p>
        </p:txBody>
      </p:sp>
      <p:sp>
        <p:nvSpPr>
          <p:cNvPr id="3" name="Content Placeholder 2">
            <a:extLst>
              <a:ext uri="{FF2B5EF4-FFF2-40B4-BE49-F238E27FC236}">
                <a16:creationId xmlns:a16="http://schemas.microsoft.com/office/drawing/2014/main" id="{2F74A247-4D28-4F88-B6C6-35D8709340F8}"/>
              </a:ext>
            </a:extLst>
          </p:cNvPr>
          <p:cNvSpPr>
            <a:spLocks noGrp="1"/>
          </p:cNvSpPr>
          <p:nvPr>
            <p:ph idx="1"/>
          </p:nvPr>
        </p:nvSpPr>
        <p:spPr>
          <a:xfrm>
            <a:off x="838200" y="1335636"/>
            <a:ext cx="10515600" cy="5328933"/>
          </a:xfrm>
        </p:spPr>
        <p:txBody>
          <a:bodyPr>
            <a:normAutofit lnSpcReduction="10000"/>
          </a:bodyPr>
          <a:lstStyle/>
          <a:p>
            <a:r>
              <a:rPr lang="en-US" altLang="ja-JP" dirty="0"/>
              <a:t>In RAN4#94 the following was agreed:</a:t>
            </a:r>
          </a:p>
          <a:p>
            <a:pPr lvl="1"/>
            <a:r>
              <a:rPr lang="en-US" altLang="ja-JP" dirty="0"/>
              <a:t>Ability of MT to pick the right UL direction based on the DL signal arrival direction is mandatory (decision on the RF requirement is still FFS)</a:t>
            </a:r>
            <a:endParaRPr lang="ja-JP" altLang="ja-JP" dirty="0"/>
          </a:p>
          <a:p>
            <a:pPr lvl="1"/>
            <a:r>
              <a:rPr lang="en-US" altLang="ja-JP" b="1" dirty="0"/>
              <a:t>Requirement definition for above MT ability to be decided next meeting</a:t>
            </a:r>
            <a:endParaRPr lang="ja-JP" altLang="ja-JP" dirty="0"/>
          </a:p>
          <a:p>
            <a:pPr lvl="2"/>
            <a:r>
              <a:rPr lang="en-US" altLang="ja-JP" b="1" dirty="0"/>
              <a:t>Options:</a:t>
            </a:r>
            <a:endParaRPr lang="ja-JP" altLang="ja-JP" dirty="0"/>
          </a:p>
          <a:p>
            <a:pPr lvl="3"/>
            <a:r>
              <a:rPr lang="en-US" altLang="ja-JP" b="1" dirty="0"/>
              <a:t>1. </a:t>
            </a:r>
            <a:r>
              <a:rPr lang="en-US" altLang="ja-JP" dirty="0"/>
              <a:t>MT declares UL EIRP range in different directions, MT picks UL beam based on received DL signals(reference signal) and has to meet EIRP in the direction it received from with TBD accuracy relative to declared EIRP capability in that direction </a:t>
            </a:r>
            <a:endParaRPr lang="ja-JP" altLang="ja-JP" dirty="0"/>
          </a:p>
          <a:p>
            <a:pPr lvl="4"/>
            <a:r>
              <a:rPr lang="en-US" altLang="ja-JP" dirty="0"/>
              <a:t>Functionality to be tested:</a:t>
            </a:r>
            <a:endParaRPr lang="ja-JP" altLang="ja-JP" dirty="0"/>
          </a:p>
          <a:p>
            <a:pPr lvl="4"/>
            <a:r>
              <a:rPr lang="en-US" altLang="ja-JP" dirty="0"/>
              <a:t>1. MT detects best DL beam with some accuracy</a:t>
            </a:r>
            <a:endParaRPr lang="ja-JP" altLang="ja-JP" dirty="0"/>
          </a:p>
          <a:p>
            <a:pPr lvl="4"/>
            <a:r>
              <a:rPr lang="en-US" altLang="ja-JP" dirty="0"/>
              <a:t>2. MT applies detected direction to the UL Tx beam</a:t>
            </a:r>
            <a:endParaRPr lang="ja-JP" altLang="ja-JP" dirty="0"/>
          </a:p>
          <a:p>
            <a:pPr lvl="4"/>
            <a:r>
              <a:rPr lang="en-US" altLang="ja-JP" dirty="0"/>
              <a:t>3. MT needs to transmit UL beam in the direction applied form step 2. </a:t>
            </a:r>
            <a:endParaRPr lang="ja-JP" altLang="ja-JP" dirty="0"/>
          </a:p>
          <a:p>
            <a:pPr lvl="4"/>
            <a:r>
              <a:rPr lang="en-US" altLang="ja-JP" dirty="0"/>
              <a:t>Accuracy would have to be derived based on combined accuracy/error from all 3 steps</a:t>
            </a:r>
            <a:endParaRPr lang="ja-JP" altLang="ja-JP" dirty="0"/>
          </a:p>
          <a:p>
            <a:pPr lvl="4"/>
            <a:r>
              <a:rPr lang="en-US" altLang="ja-JP" dirty="0"/>
              <a:t> </a:t>
            </a:r>
            <a:endParaRPr lang="ja-JP" altLang="ja-JP" dirty="0"/>
          </a:p>
          <a:p>
            <a:pPr lvl="3"/>
            <a:r>
              <a:rPr lang="en-US" altLang="ja-JP" b="1" dirty="0"/>
              <a:t>2. </a:t>
            </a:r>
            <a:r>
              <a:rPr lang="en-US" altLang="ja-JP" dirty="0"/>
              <a:t>MT declares UL EIRP and EIS range in different directions, functionality that MT can pick the right UL direction based on DL signals is assumed to be implicit if MT meets UL EIRP and EIS in the declared directions</a:t>
            </a:r>
            <a:endParaRPr lang="ja-JP" altLang="ja-JP" dirty="0"/>
          </a:p>
          <a:p>
            <a:endParaRPr kumimoji="1" lang="ja-JP" altLang="en-US" dirty="0"/>
          </a:p>
        </p:txBody>
      </p:sp>
    </p:spTree>
    <p:extLst>
      <p:ext uri="{BB962C8B-B14F-4D97-AF65-F5344CB8AC3E}">
        <p14:creationId xmlns:p14="http://schemas.microsoft.com/office/powerpoint/2010/main" val="1211946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CA647-4545-4554-99BA-77E39664EBA2}"/>
              </a:ext>
            </a:extLst>
          </p:cNvPr>
          <p:cNvSpPr>
            <a:spLocks noGrp="1"/>
          </p:cNvSpPr>
          <p:nvPr>
            <p:ph type="title"/>
          </p:nvPr>
        </p:nvSpPr>
        <p:spPr/>
        <p:txBody>
          <a:bodyPr/>
          <a:lstStyle/>
          <a:p>
            <a:r>
              <a:rPr kumimoji="1" lang="en-US" altLang="ja-JP" dirty="0"/>
              <a:t>Way Forward</a:t>
            </a:r>
            <a:endParaRPr kumimoji="1" lang="ja-JP" altLang="en-US" dirty="0"/>
          </a:p>
        </p:txBody>
      </p:sp>
      <p:sp>
        <p:nvSpPr>
          <p:cNvPr id="3" name="Content Placeholder 2">
            <a:extLst>
              <a:ext uri="{FF2B5EF4-FFF2-40B4-BE49-F238E27FC236}">
                <a16:creationId xmlns:a16="http://schemas.microsoft.com/office/drawing/2014/main" id="{69F2D1C3-FD11-44AF-8EC8-5BA0F0B968B5}"/>
              </a:ext>
            </a:extLst>
          </p:cNvPr>
          <p:cNvSpPr>
            <a:spLocks noGrp="1"/>
          </p:cNvSpPr>
          <p:nvPr>
            <p:ph idx="1"/>
          </p:nvPr>
        </p:nvSpPr>
        <p:spPr/>
        <p:txBody>
          <a:bodyPr/>
          <a:lstStyle/>
          <a:p>
            <a:r>
              <a:rPr kumimoji="1" lang="en-US" altLang="ja-JP" dirty="0"/>
              <a:t>No explicit requirement will be defined for the IAB-MT beam correspondence</a:t>
            </a:r>
          </a:p>
          <a:p>
            <a:r>
              <a:rPr kumimoji="1" lang="en-US" altLang="ja-JP" dirty="0">
                <a:solidFill>
                  <a:srgbClr val="FF0000"/>
                </a:solidFill>
              </a:rPr>
              <a:t>FFS on need for conformance testing of </a:t>
            </a:r>
            <a:r>
              <a:rPr kumimoji="1" lang="en-US" altLang="ja-JP" dirty="0"/>
              <a:t>IAB-MT Beam Correspondence </a:t>
            </a:r>
            <a:r>
              <a:rPr kumimoji="1" lang="en-US" altLang="ja-JP" strike="sngStrike" dirty="0"/>
              <a:t>should be tested </a:t>
            </a:r>
            <a:r>
              <a:rPr kumimoji="1" lang="en-US" altLang="ja-JP" dirty="0"/>
              <a:t>(</a:t>
            </a:r>
            <a:r>
              <a:rPr lang="en-US" altLang="ja-JP" dirty="0"/>
              <a:t>functionality that MT can pick the right UL direction based on DL signal direction)</a:t>
            </a:r>
            <a:endParaRPr kumimoji="1" lang="en-US" altLang="ja-JP" dirty="0"/>
          </a:p>
          <a:p>
            <a:pPr lvl="1"/>
            <a:r>
              <a:rPr kumimoji="1" lang="en-US" altLang="ja-JP" strike="sngStrike" dirty="0"/>
              <a:t>Testing options:</a:t>
            </a:r>
          </a:p>
          <a:p>
            <a:pPr lvl="2"/>
            <a:r>
              <a:rPr kumimoji="1" lang="en-US" altLang="ja-JP" strike="sngStrike" dirty="0"/>
              <a:t>Implicit testing through the maximum EIRP test by choosing the UL beam based on DL signals</a:t>
            </a:r>
          </a:p>
          <a:p>
            <a:pPr lvl="3"/>
            <a:r>
              <a:rPr kumimoji="1" lang="en-US" altLang="ja-JP" strike="sngStrike" dirty="0"/>
              <a:t>Testing details are FFS</a:t>
            </a:r>
          </a:p>
          <a:p>
            <a:pPr lvl="2"/>
            <a:r>
              <a:rPr kumimoji="1" lang="en-US" altLang="ja-JP" strike="sngStrike" dirty="0"/>
              <a:t>Other </a:t>
            </a:r>
            <a:r>
              <a:rPr kumimoji="1" lang="en-US" altLang="ja-JP" strike="sngStrike" dirty="0" err="1"/>
              <a:t>testhing</a:t>
            </a:r>
            <a:r>
              <a:rPr kumimoji="1" lang="en-US" altLang="ja-JP" strike="sngStrike" dirty="0"/>
              <a:t> methodology to be studied</a:t>
            </a:r>
          </a:p>
          <a:p>
            <a:pPr lvl="2"/>
            <a:endParaRPr kumimoji="1" lang="ja-JP" altLang="en-US" dirty="0"/>
          </a:p>
        </p:txBody>
      </p:sp>
    </p:spTree>
    <p:extLst>
      <p:ext uri="{BB962C8B-B14F-4D97-AF65-F5344CB8AC3E}">
        <p14:creationId xmlns:p14="http://schemas.microsoft.com/office/powerpoint/2010/main" val="2999334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S_CLASSIFICATION_RESETFORMATTING" val="True"/>
</p:tagLst>
</file>

<file path=ppt/tags/tag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3" ma:contentTypeDescription="Create a new document." ma:contentTypeScope="" ma:versionID="640cb88253e0ef062484a34ba5828fac">
  <xsd:schema xmlns:xsd="http://www.w3.org/2001/XMLSchema" xmlns:xs="http://www.w3.org/2001/XMLSchema" xmlns:p="http://schemas.microsoft.com/office/2006/metadata/properties" xmlns:ns3="6f846979-0e6f-42ff-8b87-e1893efeda99" xmlns:ns4="db33437f-65a5-48c5-b537-19efd290f967" targetNamespace="http://schemas.microsoft.com/office/2006/metadata/properties" ma:root="true" ma:fieldsID="37a7d2a33eafc071597e0b669cd5b2bb" ns3:_="" ns4:_="">
    <xsd:import namespace="6f846979-0e6f-42ff-8b87-e1893efeda99"/>
    <xsd:import namespace="db33437f-65a5-48c5-b537-19efd290f96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33437f-65a5-48c5-b537-19efd290f96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3B22670-1274-498F-89E4-91E8787B9566}">
  <ds:schemaRefs>
    <ds:schemaRef ds:uri="http://schemas.microsoft.com/office/infopath/2007/PartnerControls"/>
    <ds:schemaRef ds:uri="http://purl.org/dc/terms/"/>
    <ds:schemaRef ds:uri="6f846979-0e6f-42ff-8b87-e1893efeda99"/>
    <ds:schemaRef ds:uri="http://schemas.microsoft.com/office/2006/documentManagement/types"/>
    <ds:schemaRef ds:uri="db33437f-65a5-48c5-b537-19efd290f967"/>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64B59CDA-C7E1-4DC8-A9C4-5299165C8B51}">
  <ds:schemaRefs>
    <ds:schemaRef ds:uri="http://schemas.microsoft.com/sharepoint/v3/contenttype/forms"/>
  </ds:schemaRefs>
</ds:datastoreItem>
</file>

<file path=customXml/itemProps3.xml><?xml version="1.0" encoding="utf-8"?>
<ds:datastoreItem xmlns:ds="http://schemas.openxmlformats.org/officeDocument/2006/customXml" ds:itemID="{8A84F6B8-DAFC-4F1B-82BE-93E8104169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db33437f-65a5-48c5-b537-19efd290f9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108</TotalTime>
  <Words>249</Words>
  <Application>Microsoft Office PowerPoint</Application>
  <PresentationFormat>Widescreen</PresentationFormat>
  <Paragraphs>25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WF on IAB-MT Beam Correspondence </vt:lpstr>
      <vt:lpstr>Background</vt:lpstr>
      <vt:lpstr>Way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forward on Intra-band EN-DC MPR, A-MPR, and Pcmax</dc:title>
  <dc:creator>Gene Fong</dc:creator>
  <cp:lastModifiedBy>Chunhui Zhang</cp:lastModifiedBy>
  <cp:revision>32</cp:revision>
  <dcterms:created xsi:type="dcterms:W3CDTF">2018-11-16T19:32:30Z</dcterms:created>
  <dcterms:modified xsi:type="dcterms:W3CDTF">2020-03-03T09:57:36Z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RS_Classification">
    <vt:lpwstr>UNRESTRICTED</vt:lpwstr>
  </property>
  <property fmtid="{D5CDD505-2E9C-101B-9397-08002B2CF9AE}" pid="4" name="RS_ClassificationID">
    <vt:i4>0</vt:i4>
  </property>
  <property fmtid="{D5CDD505-2E9C-101B-9397-08002B2CF9AE}" pid="5" name="ContentTypeId">
    <vt:lpwstr>0x0101003AA7AC0C743A294CADF60F661720E3E6</vt:lpwstr>
  </property>
</Properties>
</file>