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2" clrIdx="0">
    <p:extLst>
      <p:ext uri="{19B8F6BF-5375-455C-9EA6-DF929625EA0E}">
        <p15:presenceInfo xmlns:p15="http://schemas.microsoft.com/office/powerpoint/2012/main" userId="S::chunhui.zhang@ericsson.com::fdc248b9-f08b-4c7c-a534-e43a1ca2b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72DAF5-9E87-44EE-B82A-BE4C4B303E3B}" v="21" dt="2020-03-04T08:16:57.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C272DAF5-9E87-44EE-B82A-BE4C4B303E3B}"/>
    <pc:docChg chg="undo custSel addSld modSld">
      <pc:chgData name="Chunhui Zhang" userId="fdc248b9-f08b-4c7c-a534-e43a1ca2b185" providerId="ADAL" clId="{C272DAF5-9E87-44EE-B82A-BE4C4B303E3B}" dt="2020-03-04T08:19:53.265" v="2587" actId="20577"/>
      <pc:docMkLst>
        <pc:docMk/>
      </pc:docMkLst>
      <pc:sldChg chg="addSp modSp add">
        <pc:chgData name="Chunhui Zhang" userId="fdc248b9-f08b-4c7c-a534-e43a1ca2b185" providerId="ADAL" clId="{C272DAF5-9E87-44EE-B82A-BE4C4B303E3B}" dt="2020-03-04T07:14:27.368" v="27" actId="20577"/>
        <pc:sldMkLst>
          <pc:docMk/>
          <pc:sldMk cId="3714980324" sldId="256"/>
        </pc:sldMkLst>
        <pc:spChg chg="mod">
          <ac:chgData name="Chunhui Zhang" userId="fdc248b9-f08b-4c7c-a534-e43a1ca2b185" providerId="ADAL" clId="{C272DAF5-9E87-44EE-B82A-BE4C4B303E3B}" dt="2020-03-04T07:14:22.608" v="11"/>
          <ac:spMkLst>
            <pc:docMk/>
            <pc:sldMk cId="3714980324" sldId="256"/>
            <ac:spMk id="2" creationId="{20C634CD-EA8E-4AE7-93B6-D3F83793D793}"/>
          </ac:spMkLst>
        </pc:spChg>
        <pc:spChg chg="mod">
          <ac:chgData name="Chunhui Zhang" userId="fdc248b9-f08b-4c7c-a534-e43a1ca2b185" providerId="ADAL" clId="{C272DAF5-9E87-44EE-B82A-BE4C4B303E3B}" dt="2020-03-04T07:14:27.368" v="27" actId="20577"/>
          <ac:spMkLst>
            <pc:docMk/>
            <pc:sldMk cId="3714980324" sldId="256"/>
            <ac:spMk id="3" creationId="{6C0CA533-C56B-46A3-8CF5-31A7F3A2F02C}"/>
          </ac:spMkLst>
        </pc:spChg>
        <pc:spChg chg="add">
          <ac:chgData name="Chunhui Zhang" userId="fdc248b9-f08b-4c7c-a534-e43a1ca2b185" providerId="ADAL" clId="{C272DAF5-9E87-44EE-B82A-BE4C4B303E3B}" dt="2020-03-04T07:07:34.667" v="1"/>
          <ac:spMkLst>
            <pc:docMk/>
            <pc:sldMk cId="3714980324" sldId="256"/>
            <ac:spMk id="4" creationId="{5DA92DD5-2198-4A3F-8E85-BF998B6EF778}"/>
          </ac:spMkLst>
        </pc:spChg>
        <pc:spChg chg="add mod">
          <ac:chgData name="Chunhui Zhang" userId="fdc248b9-f08b-4c7c-a534-e43a1ca2b185" providerId="ADAL" clId="{C272DAF5-9E87-44EE-B82A-BE4C4B303E3B}" dt="2020-03-04T07:07:57.062" v="10" actId="20577"/>
          <ac:spMkLst>
            <pc:docMk/>
            <pc:sldMk cId="3714980324" sldId="256"/>
            <ac:spMk id="5" creationId="{7320E70C-9978-41C7-B7A6-D711A4F54459}"/>
          </ac:spMkLst>
        </pc:spChg>
      </pc:sldChg>
      <pc:sldChg chg="modSp add">
        <pc:chgData name="Chunhui Zhang" userId="fdc248b9-f08b-4c7c-a534-e43a1ca2b185" providerId="ADAL" clId="{C272DAF5-9E87-44EE-B82A-BE4C4B303E3B}" dt="2020-03-04T07:43:54.663" v="353" actId="20577"/>
        <pc:sldMkLst>
          <pc:docMk/>
          <pc:sldMk cId="1754888133" sldId="257"/>
        </pc:sldMkLst>
        <pc:spChg chg="mod">
          <ac:chgData name="Chunhui Zhang" userId="fdc248b9-f08b-4c7c-a534-e43a1ca2b185" providerId="ADAL" clId="{C272DAF5-9E87-44EE-B82A-BE4C4B303E3B}" dt="2020-03-04T07:14:35.052" v="46" actId="20577"/>
          <ac:spMkLst>
            <pc:docMk/>
            <pc:sldMk cId="1754888133" sldId="257"/>
            <ac:spMk id="2" creationId="{741CEE73-3EC4-4CCB-A7AC-F5B4634A89F9}"/>
          </ac:spMkLst>
        </pc:spChg>
        <pc:spChg chg="mod">
          <ac:chgData name="Chunhui Zhang" userId="fdc248b9-f08b-4c7c-a534-e43a1ca2b185" providerId="ADAL" clId="{C272DAF5-9E87-44EE-B82A-BE4C4B303E3B}" dt="2020-03-04T07:43:54.663" v="353" actId="20577"/>
          <ac:spMkLst>
            <pc:docMk/>
            <pc:sldMk cId="1754888133" sldId="257"/>
            <ac:spMk id="3" creationId="{E3D50F70-58EA-4E38-9BFB-B397514FE9E5}"/>
          </ac:spMkLst>
        </pc:spChg>
      </pc:sldChg>
      <pc:sldChg chg="modSp add">
        <pc:chgData name="Chunhui Zhang" userId="fdc248b9-f08b-4c7c-a534-e43a1ca2b185" providerId="ADAL" clId="{C272DAF5-9E87-44EE-B82A-BE4C4B303E3B}" dt="2020-03-04T07:31:06.381" v="270"/>
        <pc:sldMkLst>
          <pc:docMk/>
          <pc:sldMk cId="682764725" sldId="258"/>
        </pc:sldMkLst>
        <pc:spChg chg="mod">
          <ac:chgData name="Chunhui Zhang" userId="fdc248b9-f08b-4c7c-a534-e43a1ca2b185" providerId="ADAL" clId="{C272DAF5-9E87-44EE-B82A-BE4C4B303E3B}" dt="2020-03-04T07:30:27.135" v="269" actId="20577"/>
          <ac:spMkLst>
            <pc:docMk/>
            <pc:sldMk cId="682764725" sldId="258"/>
            <ac:spMk id="2" creationId="{40570119-4DD9-453C-9588-F825BD3DCEB8}"/>
          </ac:spMkLst>
        </pc:spChg>
        <pc:spChg chg="mod">
          <ac:chgData name="Chunhui Zhang" userId="fdc248b9-f08b-4c7c-a534-e43a1ca2b185" providerId="ADAL" clId="{C272DAF5-9E87-44EE-B82A-BE4C4B303E3B}" dt="2020-03-04T07:31:06.381" v="270"/>
          <ac:spMkLst>
            <pc:docMk/>
            <pc:sldMk cId="682764725" sldId="258"/>
            <ac:spMk id="3" creationId="{FFF2CD37-8670-4CA7-81B5-B43483908329}"/>
          </ac:spMkLst>
        </pc:spChg>
      </pc:sldChg>
      <pc:sldChg chg="modSp add">
        <pc:chgData name="Chunhui Zhang" userId="fdc248b9-f08b-4c7c-a534-e43a1ca2b185" providerId="ADAL" clId="{C272DAF5-9E87-44EE-B82A-BE4C4B303E3B}" dt="2020-03-04T08:18:00.613" v="2578" actId="20577"/>
        <pc:sldMkLst>
          <pc:docMk/>
          <pc:sldMk cId="1435354864" sldId="259"/>
        </pc:sldMkLst>
        <pc:spChg chg="mod">
          <ac:chgData name="Chunhui Zhang" userId="fdc248b9-f08b-4c7c-a534-e43a1ca2b185" providerId="ADAL" clId="{C272DAF5-9E87-44EE-B82A-BE4C4B303E3B}" dt="2020-03-04T07:31:20.058" v="282" actId="20577"/>
          <ac:spMkLst>
            <pc:docMk/>
            <pc:sldMk cId="1435354864" sldId="259"/>
            <ac:spMk id="2" creationId="{B10CD4AA-394A-4042-BFB0-947ACB7C2AFD}"/>
          </ac:spMkLst>
        </pc:spChg>
        <pc:spChg chg="mod">
          <ac:chgData name="Chunhui Zhang" userId="fdc248b9-f08b-4c7c-a534-e43a1ca2b185" providerId="ADAL" clId="{C272DAF5-9E87-44EE-B82A-BE4C4B303E3B}" dt="2020-03-04T08:18:00.613" v="2578" actId="20577"/>
          <ac:spMkLst>
            <pc:docMk/>
            <pc:sldMk cId="1435354864" sldId="259"/>
            <ac:spMk id="3" creationId="{DD7F3623-8DFE-4ABA-8707-671F0C25CEC9}"/>
          </ac:spMkLst>
        </pc:spChg>
      </pc:sldChg>
      <pc:sldChg chg="modSp add">
        <pc:chgData name="Chunhui Zhang" userId="fdc248b9-f08b-4c7c-a534-e43a1ca2b185" providerId="ADAL" clId="{C272DAF5-9E87-44EE-B82A-BE4C4B303E3B}" dt="2020-03-04T08:16:48.875" v="2463" actId="20577"/>
        <pc:sldMkLst>
          <pc:docMk/>
          <pc:sldMk cId="986634261" sldId="260"/>
        </pc:sldMkLst>
        <pc:spChg chg="mod">
          <ac:chgData name="Chunhui Zhang" userId="fdc248b9-f08b-4c7c-a534-e43a1ca2b185" providerId="ADAL" clId="{C272DAF5-9E87-44EE-B82A-BE4C4B303E3B}" dt="2020-03-04T07:31:39.354" v="293" actId="20577"/>
          <ac:spMkLst>
            <pc:docMk/>
            <pc:sldMk cId="986634261" sldId="260"/>
            <ac:spMk id="2" creationId="{2532666E-F6FD-4F14-8DFB-E3147ED4C21B}"/>
          </ac:spMkLst>
        </pc:spChg>
        <pc:spChg chg="mod">
          <ac:chgData name="Chunhui Zhang" userId="fdc248b9-f08b-4c7c-a534-e43a1ca2b185" providerId="ADAL" clId="{C272DAF5-9E87-44EE-B82A-BE4C4B303E3B}" dt="2020-03-04T08:16:48.875" v="2463" actId="20577"/>
          <ac:spMkLst>
            <pc:docMk/>
            <pc:sldMk cId="986634261" sldId="260"/>
            <ac:spMk id="3" creationId="{A148564B-7C9C-49FC-A79F-5EEBE82A2AC6}"/>
          </ac:spMkLst>
        </pc:spChg>
      </pc:sldChg>
      <pc:sldChg chg="modSp add addCm modCm">
        <pc:chgData name="Chunhui Zhang" userId="fdc248b9-f08b-4c7c-a534-e43a1ca2b185" providerId="ADAL" clId="{C272DAF5-9E87-44EE-B82A-BE4C4B303E3B}" dt="2020-03-04T08:19:53.265" v="2587" actId="20577"/>
        <pc:sldMkLst>
          <pc:docMk/>
          <pc:sldMk cId="3576118404" sldId="261"/>
        </pc:sldMkLst>
        <pc:spChg chg="mod">
          <ac:chgData name="Chunhui Zhang" userId="fdc248b9-f08b-4c7c-a534-e43a1ca2b185" providerId="ADAL" clId="{C272DAF5-9E87-44EE-B82A-BE4C4B303E3B}" dt="2020-03-04T07:56:59.370" v="1366"/>
          <ac:spMkLst>
            <pc:docMk/>
            <pc:sldMk cId="3576118404" sldId="261"/>
            <ac:spMk id="2" creationId="{094DB9E1-8E0A-482F-B592-21853966FAE0}"/>
          </ac:spMkLst>
        </pc:spChg>
        <pc:spChg chg="mod">
          <ac:chgData name="Chunhui Zhang" userId="fdc248b9-f08b-4c7c-a534-e43a1ca2b185" providerId="ADAL" clId="{C272DAF5-9E87-44EE-B82A-BE4C4B303E3B}" dt="2020-03-04T08:19:53.265" v="2587" actId="20577"/>
          <ac:spMkLst>
            <pc:docMk/>
            <pc:sldMk cId="3576118404" sldId="261"/>
            <ac:spMk id="3" creationId="{69546DF0-08CE-43DF-B7E1-470CA8C689AC}"/>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3-04T09:03:19.981" idx="1">
    <p:pos x="3883" y="2936"/>
    <p:text>Here we need add IAB MT together with UE, not replacing the UE with IAB MT.</p:text>
    <p:extLst>
      <p:ext uri="{C676402C-5697-4E1C-873F-D02D1690AC5C}">
        <p15:threadingInfo xmlns:p15="http://schemas.microsoft.com/office/powerpoint/2012/main" timeZoneBias="-60"/>
      </p:ext>
    </p:extLst>
  </p:cm>
  <p:cm authorId="1" dt="2020-03-04T09:05:42.428" idx="2">
    <p:pos x="6305" y="2149"/>
    <p:text>IAB MT cann transit either downlink or uplink, this is different behaviour compared to normal legacy UE, which motivate the modification text</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6ED20-223D-4706-974F-6E2F428162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5E8F8B3A-F950-4CD4-AD64-35D4E9F2F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C9E375E4-E8BC-4D41-A127-1B74C1A2B25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1F4333B5-200F-4B11-8C66-C2287BCCB33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242E9B2-C190-40A5-9F21-0A8A86AE8CAC}"/>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38276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BC48-054F-404F-A3EA-71E57E4ADD1F}"/>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D5D3DCFB-7ACA-4738-B7B1-E401FB67E1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1AC9BFA-E4BA-41D8-87EC-C4379DDD5DD5}"/>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C1F8A3C5-A8D0-4953-A713-92E022C9C30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497C16B-F16B-4C78-AF44-AB89730DAFE6}"/>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71297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803B3D-0799-4B9F-A445-015FEC09AF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2AB235E-86BE-429C-A4CC-B303D7E9C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0BBFFF2-383D-41D2-BF25-92F32020BDDE}"/>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45D9E64A-44C2-485E-A5C6-BE5116D59BC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8CA155E-600C-4005-86DF-2393BC2D3710}"/>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81439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1AF08-91D5-4EBB-B002-31EC7136FBE4}"/>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ECA0744-7B79-4D20-9FE4-4C68C3D13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30FA8D2-5DF3-4F78-A84A-4A5ABF16346F}"/>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4F2F6779-578F-4BC3-91F3-A520F4BA749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AA617AA-F4E0-402C-8950-0A23EFC27EF9}"/>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43844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EDE86-FAB6-4F43-9296-5554128C1F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FB09837E-F402-47BB-B479-E1E559FC5E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E5C63B-A4B7-4C19-BD29-4EC87A1E9116}"/>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6EFB3EE9-24B6-4D53-B7A0-329DB972DC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DDC3C2B-AF3C-428D-907E-CEB9E1F13F06}"/>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18855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95F8-48B5-4F6B-8752-DBCF598C05CE}"/>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A8A34EF8-4495-42C5-91E7-0CF3B0FF51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3E473143-1CC2-4071-A862-A2885C889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E8D9EE05-3708-4C59-9000-37AC7EB3DE31}"/>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DF59E727-239D-4E38-9BCA-8A098C9CA07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AC186E66-69B8-4DF0-B2AD-CB73336A91FF}"/>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34296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CCEFD-6FB7-4F93-9F99-D8E93E47C7C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BD2F072-4301-4F6C-A7E4-D176341BF2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DE5B92-5E5B-4615-A43A-B686D9C845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D3F3BCBE-771C-4C05-952D-23A1C974F9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55B5A9-138F-4E7B-80F9-3E5FA38462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638CC97B-7351-493E-8C65-879635F81A31}"/>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8" name="Footer Placeholder 7">
            <a:extLst>
              <a:ext uri="{FF2B5EF4-FFF2-40B4-BE49-F238E27FC236}">
                <a16:creationId xmlns:a16="http://schemas.microsoft.com/office/drawing/2014/main" id="{94D94ACB-5E1A-4D31-9A54-C5C8569A7431}"/>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C320E4DB-9CB8-4213-905D-E1EE333B5AC5}"/>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29800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ED9C-AC10-414F-AB93-F9AC13A878C8}"/>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C379D001-5EDF-4BA4-A29C-077CC339B86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4" name="Footer Placeholder 3">
            <a:extLst>
              <a:ext uri="{FF2B5EF4-FFF2-40B4-BE49-F238E27FC236}">
                <a16:creationId xmlns:a16="http://schemas.microsoft.com/office/drawing/2014/main" id="{2B46D6AD-F759-45D1-ADF0-49DCC214FC08}"/>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22D53779-36EA-43FE-BD79-26B6749F658F}"/>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97314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DBC081-FDF8-459A-AF22-5F211EEE9B4C}"/>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3" name="Footer Placeholder 2">
            <a:extLst>
              <a:ext uri="{FF2B5EF4-FFF2-40B4-BE49-F238E27FC236}">
                <a16:creationId xmlns:a16="http://schemas.microsoft.com/office/drawing/2014/main" id="{C2B37D13-F3C0-4D1D-9727-8AE0BB88F33A}"/>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827A92AA-8155-4385-9758-72E92C6326A2}"/>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43177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B09A4-0236-45DE-AF19-A74F8CD4B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B251475C-C57C-4DF5-A808-1ABF11B7A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7D151CFD-AD8F-4FF7-9E84-B4B1E8939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A2832B-18F7-4F10-B62B-4D4D3355807D}"/>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24D22B60-2E61-4E20-AFEC-A306C551669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79B696C-E67F-4712-BDB1-6AB347D5A2CE}"/>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19895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E9C4-DD3F-4C99-84BB-0E75040C5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49380CF0-79D0-42A5-8392-4174ED852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6CC79B7B-1B5C-4A2A-B97D-0FB1AA321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63D4CD-3E8C-4157-BEDC-B046CBF12053}"/>
              </a:ext>
            </a:extLst>
          </p:cNvPr>
          <p:cNvSpPr>
            <a:spLocks noGrp="1"/>
          </p:cNvSpPr>
          <p:nvPr>
            <p:ph type="dt" sz="half" idx="10"/>
          </p:nvPr>
        </p:nvSpPr>
        <p:spPr/>
        <p:txBody>
          <a:bodyPr/>
          <a:lstStyle/>
          <a:p>
            <a:fld id="{20F828E6-1884-43B4-AECE-2DD4BFC0C77B}" type="datetimeFigureOut">
              <a:rPr lang="sv-SE" smtClean="0"/>
              <a:t>2020-03-04</a:t>
            </a:fld>
            <a:endParaRPr lang="sv-SE"/>
          </a:p>
        </p:txBody>
      </p:sp>
      <p:sp>
        <p:nvSpPr>
          <p:cNvPr id="6" name="Footer Placeholder 5">
            <a:extLst>
              <a:ext uri="{FF2B5EF4-FFF2-40B4-BE49-F238E27FC236}">
                <a16:creationId xmlns:a16="http://schemas.microsoft.com/office/drawing/2014/main" id="{4445D429-9CC4-41E8-BA90-8FBA4AE8FE68}"/>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23A041D-A8B7-4C1F-BD5B-DE41F9BBDE31}"/>
              </a:ext>
            </a:extLst>
          </p:cNvPr>
          <p:cNvSpPr>
            <a:spLocks noGrp="1"/>
          </p:cNvSpPr>
          <p:nvPr>
            <p:ph type="sldNum" sz="quarter" idx="12"/>
          </p:nvPr>
        </p:nvSpPr>
        <p:spPr/>
        <p:txBody>
          <a:bodyPr/>
          <a:lstStyle/>
          <a:p>
            <a:fld id="{31449E3B-838B-490A-AA53-3036CD94B501}" type="slidenum">
              <a:rPr lang="sv-SE" smtClean="0"/>
              <a:t>‹#›</a:t>
            </a:fld>
            <a:endParaRPr lang="sv-SE"/>
          </a:p>
        </p:txBody>
      </p:sp>
    </p:spTree>
    <p:extLst>
      <p:ext uri="{BB962C8B-B14F-4D97-AF65-F5344CB8AC3E}">
        <p14:creationId xmlns:p14="http://schemas.microsoft.com/office/powerpoint/2010/main" val="2434400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1611FC-D387-4224-AB38-4AE6A1BD13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71D62724-44D6-4A4E-9AA7-83A31E220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3C1A57A-3BA1-4F8B-BEDB-EC175107CA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828E6-1884-43B4-AECE-2DD4BFC0C77B}" type="datetimeFigureOut">
              <a:rPr lang="sv-SE" smtClean="0"/>
              <a:t>2020-03-04</a:t>
            </a:fld>
            <a:endParaRPr lang="sv-SE"/>
          </a:p>
        </p:txBody>
      </p:sp>
      <p:sp>
        <p:nvSpPr>
          <p:cNvPr id="5" name="Footer Placeholder 4">
            <a:extLst>
              <a:ext uri="{FF2B5EF4-FFF2-40B4-BE49-F238E27FC236}">
                <a16:creationId xmlns:a16="http://schemas.microsoft.com/office/drawing/2014/main" id="{5B31D21F-9AE4-4ADD-A354-5F6B92DEE6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42A2E997-0E3A-4628-8168-0D8E79F791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49E3B-838B-490A-AA53-3036CD94B501}" type="slidenum">
              <a:rPr lang="sv-SE" smtClean="0"/>
              <a:t>‹#›</a:t>
            </a:fld>
            <a:endParaRPr lang="sv-SE"/>
          </a:p>
        </p:txBody>
      </p:sp>
    </p:spTree>
    <p:extLst>
      <p:ext uri="{BB962C8B-B14F-4D97-AF65-F5344CB8AC3E}">
        <p14:creationId xmlns:p14="http://schemas.microsoft.com/office/powerpoint/2010/main" val="6615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34CD-EA8E-4AE7-93B6-D3F83793D793}"/>
              </a:ext>
            </a:extLst>
          </p:cNvPr>
          <p:cNvSpPr>
            <a:spLocks noGrp="1"/>
          </p:cNvSpPr>
          <p:nvPr>
            <p:ph type="ctrTitle"/>
          </p:nvPr>
        </p:nvSpPr>
        <p:spPr/>
        <p:txBody>
          <a:bodyPr/>
          <a:lstStyle/>
          <a:p>
            <a:r>
              <a:rPr lang="sv-SE" dirty="0"/>
              <a:t>WF on IAB definitions</a:t>
            </a:r>
          </a:p>
        </p:txBody>
      </p:sp>
      <p:sp>
        <p:nvSpPr>
          <p:cNvPr id="3" name="Subtitle 2">
            <a:extLst>
              <a:ext uri="{FF2B5EF4-FFF2-40B4-BE49-F238E27FC236}">
                <a16:creationId xmlns:a16="http://schemas.microsoft.com/office/drawing/2014/main" id="{6C0CA533-C56B-46A3-8CF5-31A7F3A2F02C}"/>
              </a:ext>
            </a:extLst>
          </p:cNvPr>
          <p:cNvSpPr>
            <a:spLocks noGrp="1"/>
          </p:cNvSpPr>
          <p:nvPr>
            <p:ph type="subTitle" idx="1"/>
          </p:nvPr>
        </p:nvSpPr>
        <p:spPr/>
        <p:txBody>
          <a:bodyPr/>
          <a:lstStyle/>
          <a:p>
            <a:r>
              <a:rPr lang="sv-SE" dirty="0"/>
              <a:t>Ericsson</a:t>
            </a:r>
          </a:p>
        </p:txBody>
      </p:sp>
      <p:sp>
        <p:nvSpPr>
          <p:cNvPr id="4" name="Subtitle 2">
            <a:extLst>
              <a:ext uri="{FF2B5EF4-FFF2-40B4-BE49-F238E27FC236}">
                <a16:creationId xmlns:a16="http://schemas.microsoft.com/office/drawing/2014/main" id="{5DA92DD5-2198-4A3F-8E85-BF998B6EF778}"/>
              </a:ext>
            </a:extLst>
          </p:cNvPr>
          <p:cNvSpPr txBox="1">
            <a:spLocks/>
          </p:cNvSpPr>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#94-e</a:t>
            </a:r>
          </a:p>
          <a:p>
            <a:pPr algn="l"/>
            <a:r>
              <a:rPr lang="en-GB" b="1" dirty="0"/>
              <a:t>Electronic Meeting, Feb.24</a:t>
            </a:r>
            <a:r>
              <a:rPr lang="en-GB" b="1" baseline="30000" dirty="0"/>
              <a:t>th</a:t>
            </a:r>
            <a:r>
              <a:rPr lang="en-GB" b="1" dirty="0"/>
              <a:t> – Mar.6</a:t>
            </a:r>
            <a:r>
              <a:rPr lang="en-GB" b="1" baseline="30000" dirty="0"/>
              <a:t>th</a:t>
            </a:r>
            <a:r>
              <a:rPr lang="en-GB" b="1" dirty="0"/>
              <a:t> 2020</a:t>
            </a:r>
            <a:endParaRPr lang="fi-FI" dirty="0"/>
          </a:p>
          <a:p>
            <a:pPr algn="l"/>
            <a:endParaRPr lang="fi-FI" dirty="0">
              <a:highlight>
                <a:srgbClr val="FFFF00"/>
              </a:highlight>
            </a:endParaRPr>
          </a:p>
        </p:txBody>
      </p:sp>
      <p:sp>
        <p:nvSpPr>
          <p:cNvPr id="5" name="Subtitle 2">
            <a:extLst>
              <a:ext uri="{FF2B5EF4-FFF2-40B4-BE49-F238E27FC236}">
                <a16:creationId xmlns:a16="http://schemas.microsoft.com/office/drawing/2014/main" id="{7320E70C-9978-41C7-B7A6-D711A4F54459}"/>
              </a:ext>
            </a:extLst>
          </p:cNvPr>
          <p:cNvSpPr txBox="1">
            <a:spLocks/>
          </p:cNvSpPr>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i-FI" dirty="0"/>
              <a:t>R4-200</a:t>
            </a:r>
            <a:r>
              <a:rPr lang="pl-PL" dirty="0"/>
              <a:t>248</a:t>
            </a:r>
            <a:r>
              <a:rPr lang="sv-SE" dirty="0"/>
              <a:t>5</a:t>
            </a:r>
            <a:endParaRPr lang="fi-FI" dirty="0"/>
          </a:p>
        </p:txBody>
      </p:sp>
    </p:spTree>
    <p:extLst>
      <p:ext uri="{BB962C8B-B14F-4D97-AF65-F5344CB8AC3E}">
        <p14:creationId xmlns:p14="http://schemas.microsoft.com/office/powerpoint/2010/main" val="371498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CEE73-3EC4-4CCB-A7AC-F5B4634A89F9}"/>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E3D50F70-58EA-4E38-9BFB-B397514FE9E5}"/>
              </a:ext>
            </a:extLst>
          </p:cNvPr>
          <p:cNvSpPr>
            <a:spLocks noGrp="1"/>
          </p:cNvSpPr>
          <p:nvPr>
            <p:ph idx="1"/>
          </p:nvPr>
        </p:nvSpPr>
        <p:spPr/>
        <p:txBody>
          <a:bodyPr/>
          <a:lstStyle/>
          <a:p>
            <a:r>
              <a:rPr lang="sv-SE" dirty="0"/>
              <a:t>There are several definition related to each other for IAB TS in RAN4#94-e</a:t>
            </a:r>
          </a:p>
          <a:p>
            <a:r>
              <a:rPr lang="sv-SE" dirty="0"/>
              <a:t>IAB channel bandwidth</a:t>
            </a:r>
          </a:p>
          <a:p>
            <a:pPr lvl="1"/>
            <a:r>
              <a:rPr lang="sv-SE" dirty="0"/>
              <a:t>R4-2002045</a:t>
            </a:r>
          </a:p>
          <a:p>
            <a:pPr lvl="1"/>
            <a:r>
              <a:rPr lang="sv-SE" dirty="0"/>
              <a:t>R4-2000275</a:t>
            </a:r>
          </a:p>
          <a:p>
            <a:r>
              <a:rPr lang="sv-SE" dirty="0"/>
              <a:t>IAB DU/MT uplink and downlink related to the channel bandwidth definition</a:t>
            </a:r>
          </a:p>
          <a:p>
            <a:pPr lvl="1"/>
            <a:r>
              <a:rPr lang="sv-SE" dirty="0"/>
              <a:t>R4-2001902</a:t>
            </a:r>
          </a:p>
          <a:p>
            <a:pPr lvl="1"/>
            <a:endParaRPr lang="sv-SE" dirty="0"/>
          </a:p>
          <a:p>
            <a:pPr marL="457200" lvl="1" indent="0">
              <a:buNone/>
            </a:pPr>
            <a:endParaRPr lang="sv-SE" dirty="0"/>
          </a:p>
        </p:txBody>
      </p:sp>
    </p:spTree>
    <p:extLst>
      <p:ext uri="{BB962C8B-B14F-4D97-AF65-F5344CB8AC3E}">
        <p14:creationId xmlns:p14="http://schemas.microsoft.com/office/powerpoint/2010/main" val="1754888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0119-4DD9-453C-9588-F825BD3DCEB8}"/>
              </a:ext>
            </a:extLst>
          </p:cNvPr>
          <p:cNvSpPr>
            <a:spLocks noGrp="1"/>
          </p:cNvSpPr>
          <p:nvPr>
            <p:ph type="title"/>
          </p:nvPr>
        </p:nvSpPr>
        <p:spPr/>
        <p:txBody>
          <a:bodyPr/>
          <a:lstStyle/>
          <a:p>
            <a:r>
              <a:rPr lang="sv-SE" dirty="0"/>
              <a:t>Background (1st round summary)</a:t>
            </a:r>
          </a:p>
        </p:txBody>
      </p:sp>
      <p:sp>
        <p:nvSpPr>
          <p:cNvPr id="3" name="Content Placeholder 2">
            <a:extLst>
              <a:ext uri="{FF2B5EF4-FFF2-40B4-BE49-F238E27FC236}">
                <a16:creationId xmlns:a16="http://schemas.microsoft.com/office/drawing/2014/main" id="{FFF2CD37-8670-4CA7-81B5-B43483908329}"/>
              </a:ext>
            </a:extLst>
          </p:cNvPr>
          <p:cNvSpPr>
            <a:spLocks noGrp="1"/>
          </p:cNvSpPr>
          <p:nvPr>
            <p:ph idx="1"/>
          </p:nvPr>
        </p:nvSpPr>
        <p:spPr/>
        <p:txBody>
          <a:bodyPr/>
          <a:lstStyle/>
          <a:p>
            <a:r>
              <a:rPr lang="en-US" i="1" dirty="0"/>
              <a:t>Tentative agreements:</a:t>
            </a:r>
            <a:r>
              <a:rPr lang="en-US" dirty="0"/>
              <a:t> No TS text can be drafted until we have more progress on sub topic 1-1. However there is some agreement that some unique text is needed in the channel BW section. Also it seems the method on referring to IAB channel BW needs some discussion. 0275 uses on “IAB channel bandwidth” whereas 2045 uses both IAB-DU channel bandwidth and IAB-MT channel bandwidth. This issue can be further discussed</a:t>
            </a:r>
            <a:endParaRPr lang="sv-SE" dirty="0"/>
          </a:p>
          <a:p>
            <a:r>
              <a:rPr lang="en-US" i="1" dirty="0"/>
              <a:t>Candidate options:</a:t>
            </a:r>
            <a:endParaRPr lang="sv-SE" dirty="0"/>
          </a:p>
          <a:p>
            <a:r>
              <a:rPr lang="en-US" i="1" dirty="0"/>
              <a:t>Recommendations for 2</a:t>
            </a:r>
            <a:r>
              <a:rPr lang="en-US" i="1" baseline="30000" dirty="0"/>
              <a:t>nd</a:t>
            </a:r>
            <a:r>
              <a:rPr lang="en-US" i="1" dirty="0"/>
              <a:t> round: </a:t>
            </a:r>
            <a:r>
              <a:rPr lang="en-US" dirty="0"/>
              <a:t>Further discuss the requirements for IAB channel BW in a WF</a:t>
            </a:r>
            <a:endParaRPr lang="sv-SE" dirty="0"/>
          </a:p>
        </p:txBody>
      </p:sp>
    </p:spTree>
    <p:extLst>
      <p:ext uri="{BB962C8B-B14F-4D97-AF65-F5344CB8AC3E}">
        <p14:creationId xmlns:p14="http://schemas.microsoft.com/office/powerpoint/2010/main" val="68276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666E-F6FD-4F14-8DFB-E3147ED4C21B}"/>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148564B-7C9C-49FC-A79F-5EEBE82A2AC6}"/>
              </a:ext>
            </a:extLst>
          </p:cNvPr>
          <p:cNvSpPr>
            <a:spLocks noGrp="1"/>
          </p:cNvSpPr>
          <p:nvPr>
            <p:ph idx="1"/>
          </p:nvPr>
        </p:nvSpPr>
        <p:spPr/>
        <p:txBody>
          <a:bodyPr>
            <a:normAutofit lnSpcReduction="10000"/>
          </a:bodyPr>
          <a:lstStyle/>
          <a:p>
            <a:r>
              <a:rPr lang="sv-SE" dirty="0"/>
              <a:t>Though 0275 use ”IAB channel bandwidth”, in TP the different reference to BS channel bandwith or UE channel bandwidth means the IAB BW is different for IAB MT and IAB DU. The tricky thing is that when IAB DU and MT configured different bandwidth not the same, the general term of IAB channel bandwidth will cause ambiguity.</a:t>
            </a:r>
          </a:p>
          <a:p>
            <a:pPr lvl="1"/>
            <a:r>
              <a:rPr lang="sv-SE" dirty="0"/>
              <a:t>Recommendation: Use ”IAB DU channel bandwidth” and ”IAB MT channel bandwidth” when defining sysem parameter</a:t>
            </a:r>
          </a:p>
          <a:p>
            <a:r>
              <a:rPr lang="sv-SE" dirty="0"/>
              <a:t> Referencing or self contained:</a:t>
            </a:r>
          </a:p>
          <a:p>
            <a:pPr lvl="1"/>
            <a:r>
              <a:rPr lang="sv-SE" dirty="0"/>
              <a:t>In WF R4-2002484, there is a tendancy to agree on not referencing on the partial requirement, so in general, there are some band specific table will not apply to IAB TS. For such requirement, it recommend to use self-contained </a:t>
            </a:r>
          </a:p>
          <a:p>
            <a:pPr lvl="2"/>
            <a:r>
              <a:rPr lang="sv-SE" dirty="0"/>
              <a:t>i.e Channel raster and synch raster </a:t>
            </a:r>
          </a:p>
          <a:p>
            <a:endParaRPr lang="sv-SE" dirty="0"/>
          </a:p>
        </p:txBody>
      </p:sp>
    </p:spTree>
    <p:extLst>
      <p:ext uri="{BB962C8B-B14F-4D97-AF65-F5344CB8AC3E}">
        <p14:creationId xmlns:p14="http://schemas.microsoft.com/office/powerpoint/2010/main" val="986634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DB9E1-8E0A-482F-B592-21853966FAE0}"/>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69546DF0-08CE-43DF-B7E1-470CA8C689AC}"/>
              </a:ext>
            </a:extLst>
          </p:cNvPr>
          <p:cNvSpPr>
            <a:spLocks noGrp="1"/>
          </p:cNvSpPr>
          <p:nvPr>
            <p:ph idx="1"/>
          </p:nvPr>
        </p:nvSpPr>
        <p:spPr>
          <a:xfrm>
            <a:off x="838199" y="1825624"/>
            <a:ext cx="10636045" cy="4506349"/>
          </a:xfrm>
        </p:spPr>
        <p:txBody>
          <a:bodyPr>
            <a:normAutofit fontScale="92500" lnSpcReduction="20000"/>
          </a:bodyPr>
          <a:lstStyle/>
          <a:p>
            <a:r>
              <a:rPr lang="sv-SE" dirty="0"/>
              <a:t>Referencing or self contained (continued):</a:t>
            </a:r>
          </a:p>
          <a:p>
            <a:pPr lvl="1"/>
            <a:r>
              <a:rPr lang="sv-SE" dirty="0"/>
              <a:t>For channel bandwidth, there are some text in generic description of BS channel bandwidth and UE bandwidth which need to be treated differently, for example, the meaning of the uplink and downlink for a UE is not the same for the IAB MT. </a:t>
            </a:r>
            <a:r>
              <a:rPr lang="sv-SE"/>
              <a:t>For specific </a:t>
            </a:r>
            <a:r>
              <a:rPr lang="sv-SE" dirty="0"/>
              <a:t>example: </a:t>
            </a:r>
          </a:p>
          <a:p>
            <a:pPr lvl="2"/>
            <a:r>
              <a:rPr lang="sv-SE" dirty="0"/>
              <a:t>in 38.101-2 ,chapter 5.3.1, first phrase</a:t>
            </a:r>
          </a:p>
          <a:p>
            <a:pPr lvl="3"/>
            <a:r>
              <a:rPr lang="sv-SE" dirty="0"/>
              <a:t>”</a:t>
            </a:r>
            <a:r>
              <a:rPr lang="en-GB" dirty="0"/>
              <a:t> The UE channel bandwidth supports a single NR RF carrier in the </a:t>
            </a:r>
            <a:r>
              <a:rPr lang="en-GB" dirty="0">
                <a:highlight>
                  <a:srgbClr val="FFFF00"/>
                </a:highlight>
              </a:rPr>
              <a:t>uplink or downlink </a:t>
            </a:r>
            <a:r>
              <a:rPr lang="en-GB" dirty="0"/>
              <a:t>at the UE.</a:t>
            </a:r>
            <a:r>
              <a:rPr lang="sv-SE" dirty="0"/>
              <a:t>”</a:t>
            </a:r>
          </a:p>
          <a:p>
            <a:pPr lvl="2"/>
            <a:r>
              <a:rPr lang="sv-SE" dirty="0"/>
              <a:t>In 38.104,</a:t>
            </a:r>
          </a:p>
          <a:p>
            <a:pPr lvl="2"/>
            <a:endParaRPr lang="sv-SE" dirty="0"/>
          </a:p>
          <a:p>
            <a:pPr lvl="2"/>
            <a:r>
              <a:rPr lang="sv-SE" dirty="0"/>
              <a:t>”</a:t>
            </a:r>
            <a:r>
              <a:rPr lang="en-GB" dirty="0"/>
              <a:t> The </a:t>
            </a:r>
            <a:r>
              <a:rPr lang="en-GB" i="1" dirty="0"/>
              <a:t>BS channel bandwidth</a:t>
            </a:r>
            <a:r>
              <a:rPr lang="en-GB" dirty="0"/>
              <a:t> supports a single NR RF carrier in the </a:t>
            </a:r>
            <a:r>
              <a:rPr lang="en-GB" dirty="0">
                <a:highlight>
                  <a:srgbClr val="FFFF00"/>
                </a:highlight>
              </a:rPr>
              <a:t>uplink or downlink </a:t>
            </a:r>
            <a:r>
              <a:rPr lang="en-GB" dirty="0"/>
              <a:t>at the Base Station. Different </a:t>
            </a:r>
            <a:r>
              <a:rPr lang="en-GB" i="1" dirty="0"/>
              <a:t>UE channel bandwidths</a:t>
            </a:r>
            <a:r>
              <a:rPr lang="en-GB" dirty="0"/>
              <a:t> may be supported within the same spectrum for transmitting to and receiving from </a:t>
            </a:r>
            <a:r>
              <a:rPr lang="en-GB" dirty="0">
                <a:highlight>
                  <a:srgbClr val="FFFF00"/>
                </a:highlight>
              </a:rPr>
              <a:t>UE</a:t>
            </a:r>
            <a:r>
              <a:rPr lang="en-GB" dirty="0"/>
              <a:t>s connected to the BS. The placement of the </a:t>
            </a:r>
            <a:r>
              <a:rPr lang="en-GB" i="1" dirty="0"/>
              <a:t>UE channel bandwidth</a:t>
            </a:r>
            <a:r>
              <a:rPr lang="en-GB" dirty="0"/>
              <a:t> is flexible but can only be completely within the </a:t>
            </a:r>
            <a:r>
              <a:rPr lang="en-GB" i="1" dirty="0"/>
              <a:t>BS channel bandwidth</a:t>
            </a:r>
            <a:r>
              <a:rPr lang="en-GB" dirty="0"/>
              <a:t>. The BS shall be able to transmit to and/or receive from one or more </a:t>
            </a:r>
            <a:r>
              <a:rPr lang="en-GB" dirty="0">
                <a:highlight>
                  <a:srgbClr val="FFFF00"/>
                </a:highlight>
              </a:rPr>
              <a:t>UE</a:t>
            </a:r>
            <a:r>
              <a:rPr lang="en-GB" dirty="0"/>
              <a:t> Bandwidth parts that are smaller than or equal to the number of carrier resource blocks on the RF carrier, in any part of the carrier resource blocks.”</a:t>
            </a:r>
            <a:endParaRPr lang="sv-SE" dirty="0"/>
          </a:p>
          <a:p>
            <a:pPr lvl="1"/>
            <a:r>
              <a:rPr lang="sv-SE" dirty="0"/>
              <a:t>As it shows some modification of the text is needed, it is so recommend </a:t>
            </a:r>
          </a:p>
          <a:p>
            <a:pPr lvl="2"/>
            <a:r>
              <a:rPr lang="sv-SE" dirty="0"/>
              <a:t>Use self contained text for drafting the IAB DU and MT for </a:t>
            </a:r>
          </a:p>
        </p:txBody>
      </p:sp>
    </p:spTree>
    <p:extLst>
      <p:ext uri="{BB962C8B-B14F-4D97-AF65-F5344CB8AC3E}">
        <p14:creationId xmlns:p14="http://schemas.microsoft.com/office/powerpoint/2010/main" val="357611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CD4AA-394A-4042-BFB0-947ACB7C2AFD}"/>
              </a:ext>
            </a:extLst>
          </p:cNvPr>
          <p:cNvSpPr>
            <a:spLocks noGrp="1"/>
          </p:cNvSpPr>
          <p:nvPr>
            <p:ph type="title"/>
          </p:nvPr>
        </p:nvSpPr>
        <p:spPr/>
        <p:txBody>
          <a:bodyPr/>
          <a:lstStyle/>
          <a:p>
            <a:r>
              <a:rPr lang="sv-SE" dirty="0"/>
              <a:t>Way forward</a:t>
            </a:r>
          </a:p>
        </p:txBody>
      </p:sp>
      <p:sp>
        <p:nvSpPr>
          <p:cNvPr id="3" name="Content Placeholder 2">
            <a:extLst>
              <a:ext uri="{FF2B5EF4-FFF2-40B4-BE49-F238E27FC236}">
                <a16:creationId xmlns:a16="http://schemas.microsoft.com/office/drawing/2014/main" id="{DD7F3623-8DFE-4ABA-8707-671F0C25CEC9}"/>
              </a:ext>
            </a:extLst>
          </p:cNvPr>
          <p:cNvSpPr>
            <a:spLocks noGrp="1"/>
          </p:cNvSpPr>
          <p:nvPr>
            <p:ph idx="1"/>
          </p:nvPr>
        </p:nvSpPr>
        <p:spPr/>
        <p:txBody>
          <a:bodyPr>
            <a:normAutofit/>
          </a:bodyPr>
          <a:lstStyle/>
          <a:p>
            <a:r>
              <a:rPr lang="sv-SE" dirty="0"/>
              <a:t> ”IAB DU channel bandwidth” and ”IAB MT channel bandwidth” will be used for channel bandwidth chapter in IAB TS.</a:t>
            </a:r>
          </a:p>
          <a:p>
            <a:r>
              <a:rPr lang="sv-SE" dirty="0"/>
              <a:t>Make clarification on the ”uplink and downlink” in channel bandwdith chapter when drafting the TP for TS</a:t>
            </a:r>
          </a:p>
          <a:p>
            <a:r>
              <a:rPr lang="sv-SE" dirty="0"/>
              <a:t>Use self contained way to drafting </a:t>
            </a:r>
          </a:p>
          <a:p>
            <a:pPr lvl="1"/>
            <a:r>
              <a:rPr lang="sv-SE" dirty="0"/>
              <a:t>Channel bandwidth</a:t>
            </a:r>
          </a:p>
          <a:p>
            <a:pPr lvl="1"/>
            <a:r>
              <a:rPr lang="sv-SE" dirty="0"/>
              <a:t>Channel raster and synch raster</a:t>
            </a:r>
          </a:p>
          <a:p>
            <a:r>
              <a:rPr lang="sv-SE" dirty="0"/>
              <a:t>Follow the WF (R4-2002484) for other parts of the system parameter description </a:t>
            </a:r>
          </a:p>
        </p:txBody>
      </p:sp>
    </p:spTree>
    <p:extLst>
      <p:ext uri="{BB962C8B-B14F-4D97-AF65-F5344CB8AC3E}">
        <p14:creationId xmlns:p14="http://schemas.microsoft.com/office/powerpoint/2010/main" val="1435354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602</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WF on IAB definitions</vt:lpstr>
      <vt:lpstr>Background</vt:lpstr>
      <vt:lpstr>Background (1st round summary)</vt:lpstr>
      <vt:lpstr>Background</vt:lpstr>
      <vt:lpstr>Background</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IAB definitions</dc:title>
  <dc:creator>Chunhui Zhang</dc:creator>
  <cp:lastModifiedBy>Chunhui Zhang</cp:lastModifiedBy>
  <cp:revision>1</cp:revision>
  <dcterms:created xsi:type="dcterms:W3CDTF">2020-03-04T07:07:29Z</dcterms:created>
  <dcterms:modified xsi:type="dcterms:W3CDTF">2020-03-04T08:19:55Z</dcterms:modified>
</cp:coreProperties>
</file>