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sldIdLst>
    <p:sldId id="256" r:id="rId7"/>
    <p:sldId id="257" r:id="rId8"/>
    <p:sldId id="258" r:id="rId9"/>
    <p:sldId id="260" r:id="rId10"/>
    <p:sldId id="259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6945B-ED50-4B41-B7D3-EB4A7CE933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9183D5-12CB-4813-A7C5-9227FEF97A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C8046-C839-4230-9ADC-E4DBC1FDC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9F286-862D-4101-8249-F60217594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5099E-B1CF-4ED5-B8AF-9A5B04D63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1986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5B61C-D67E-43DB-8C4B-A89E3635E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74C862-FB86-4B27-922B-5060A65A7C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55E20E-8479-402E-AD15-4658BB0C8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C66DF-24D8-4DA1-B61A-9741A9713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DCC5BC-D2A1-4E41-B041-3852E6806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2591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F9273D-FE79-4D0C-969D-847865608F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FEE417-03D9-43C6-9AC9-9A97CB3A1F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8538F-23F1-48A4-BD3C-7354BA395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59A1F-BC5B-4BA7-9E7F-D4D7AA862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8A1B06-A2D4-4D1D-A6D9-D61B2C93E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7221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5EF26-7C3E-4053-B1F2-4CB470775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7AD47-6873-4CC8-88C8-04176AC1E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68574-D8D0-4710-980D-C00BA3775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B144B-AB0E-4A96-9F6A-973598EB7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1ACC3-C142-4462-8AB6-776520FE1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6698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CE8B9-C4FC-4E2A-B64F-C8608D16F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E642CA-8280-40E6-996E-01E86EBA2D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DF8F71-FED1-4267-911F-4BE1F967F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24CB3-1C10-49C5-A44B-9671E0138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7F9A2-98BC-4E07-AFA1-A18221EE5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2321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DA615-FDA3-4EA3-9790-E551C1C37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84CBD-B31D-4F85-BDB8-066312F7DC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E8964D-ABDE-4505-A9CF-707C2EDF6F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AAAB3E-CA43-4811-A1B0-D0F5515D9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E1B04D-B19D-4D30-9053-578C6D1E0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DB85C-6E25-4C0C-AC9E-5D6630EFD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4346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DCC05-B574-49A0-BEC0-3A9302E61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3DEA9-06F2-4984-B432-04DBF7B0E4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56FEE4-0738-47C9-9214-DB98A9D45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29322D-F55D-46D0-9E78-5CA47FBA99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D67E42-D6EE-4032-BF30-E5D0B955AD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716299-20FB-4ACA-86C6-8F3309441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D81C1E-8F5E-498E-B14A-C11141203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162719-8530-48E2-87F1-4D1A258C3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3319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06539-8EE4-460F-9F7E-9CCCC9ADE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E830D5-1CC7-40B4-B07E-BE7645C51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B06F01-6ABF-4A77-8966-A5C5548C8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BF107E-5D25-48C9-9BF5-866EFD1AA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0295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D82C7B-94C2-4463-9AC1-414DAAA8C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6F4D0E-174F-40AA-B8C9-5AEA5237F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BEE14E-E454-433D-8798-15D19E0F6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1069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5D274-7F6C-4D2D-8D1C-E3BC4EFF4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75173-010A-4C6E-B3F7-EEDAD16EC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3DC488-D036-4CEA-97EE-6D6A4F309A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CA3032-5DAD-4724-A765-60E780E66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9AEBB2-8EAA-4F8C-98B0-6693EE503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F944F-FD58-408D-AA27-DEB9374DD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6677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8E453-1443-4915-8D39-0C9840151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2CA47F-47AA-4FC1-A26B-69C1465ABD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2E3848-CCCA-4754-8666-E4E6CE1E1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F97014-201F-40E8-9A1E-8AF4E3B7C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BAE3CC-A317-4616-BEAE-5758BC003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A88153-CD3D-4166-B7E9-277E4A187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9140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FCCB66-F084-49E1-BC8A-45EF3A028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AD7581-A9A9-4988-96EB-AA6A7D416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9620EC-F97C-4DCD-A9C2-7A22C1A818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A7740-1DA5-4CC0-B8D5-B625212B98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0A84A-A7E0-4BBF-8C7C-222526DB89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7513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416A6-8A92-4EF2-BBD1-135E9345C1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WF on TS </a:t>
            </a:r>
            <a:r>
              <a:rPr lang="fi-FI" dirty="0" err="1"/>
              <a:t>referencing</a:t>
            </a:r>
            <a:r>
              <a:rPr lang="fi-FI" dirty="0"/>
              <a:t> </a:t>
            </a:r>
            <a:r>
              <a:rPr lang="fi-FI" dirty="0" err="1"/>
              <a:t>rules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309A2E-2E63-4843-9F02-6AF9621D27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Nokia, Nokia Shanghai Bell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EADD16A-DC4B-4FAF-847C-AC4A5DC071A0}"/>
              </a:ext>
            </a:extLst>
          </p:cNvPr>
          <p:cNvSpPr txBox="1">
            <a:spLocks/>
          </p:cNvSpPr>
          <p:nvPr/>
        </p:nvSpPr>
        <p:spPr>
          <a:xfrm>
            <a:off x="9717741" y="152892"/>
            <a:ext cx="3173507" cy="429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i-FI" dirty="0" err="1">
                <a:highlight>
                  <a:srgbClr val="FFFF00"/>
                </a:highlight>
              </a:rPr>
              <a:t>Draft</a:t>
            </a:r>
            <a:r>
              <a:rPr lang="fi-FI" dirty="0">
                <a:highlight>
                  <a:srgbClr val="FFFF00"/>
                </a:highlight>
              </a:rPr>
              <a:t> </a:t>
            </a:r>
            <a:r>
              <a:rPr lang="fi-FI" dirty="0"/>
              <a:t>R4-200</a:t>
            </a:r>
            <a:r>
              <a:rPr lang="pl-PL" dirty="0"/>
              <a:t>2484</a:t>
            </a:r>
            <a:endParaRPr lang="fi-FI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FB8AB882-66F8-4515-8262-015552F4EAA1}"/>
              </a:ext>
            </a:extLst>
          </p:cNvPr>
          <p:cNvSpPr txBox="1">
            <a:spLocks/>
          </p:cNvSpPr>
          <p:nvPr/>
        </p:nvSpPr>
        <p:spPr>
          <a:xfrm>
            <a:off x="528917" y="152891"/>
            <a:ext cx="5567083" cy="96947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b="1" dirty="0"/>
              <a:t>3GPP TSG-RAN WG4 Meeting #94-e</a:t>
            </a:r>
          </a:p>
          <a:p>
            <a:pPr algn="l"/>
            <a:r>
              <a:rPr lang="en-GB" b="1" dirty="0"/>
              <a:t>Electronic Meeting, Feb.24</a:t>
            </a:r>
            <a:r>
              <a:rPr lang="en-GB" b="1" baseline="30000" dirty="0"/>
              <a:t>th</a:t>
            </a:r>
            <a:r>
              <a:rPr lang="en-GB" b="1" dirty="0"/>
              <a:t> – Mar.6</a:t>
            </a:r>
            <a:r>
              <a:rPr lang="en-GB" b="1" baseline="30000" dirty="0"/>
              <a:t>th</a:t>
            </a:r>
            <a:r>
              <a:rPr lang="en-GB" b="1" dirty="0"/>
              <a:t> 2020</a:t>
            </a:r>
            <a:endParaRPr lang="fi-FI" dirty="0"/>
          </a:p>
          <a:p>
            <a:pPr algn="l"/>
            <a:endParaRPr lang="fi-FI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993251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3D9F-E68F-4051-B219-FD98E9186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Contributions</a:t>
            </a:r>
            <a:r>
              <a:rPr lang="fi-FI" dirty="0"/>
              <a:t> in RAN4#94e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534BF-E18A-4CCB-8A9D-969448479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R4-2002123 </a:t>
            </a:r>
            <a:r>
              <a:rPr lang="fi-FI" dirty="0" err="1"/>
              <a:t>Qualcomm</a:t>
            </a:r>
            <a:endParaRPr lang="fi-FI" dirty="0"/>
          </a:p>
          <a:p>
            <a:r>
              <a:rPr lang="fi-FI" dirty="0"/>
              <a:t>R4-2002043 </a:t>
            </a:r>
            <a:r>
              <a:rPr lang="fi-FI" dirty="0" err="1"/>
              <a:t>Huawei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74718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9B318-AE3A-4722-B613-824EB697B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Background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6CB81-3D91-4C5D-A5C8-9F2EE47B7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During the last meetings, RAN4 RF session has discussed IAB spec structure and terminology.</a:t>
            </a:r>
          </a:p>
          <a:p>
            <a:r>
              <a:rPr lang="en-US" dirty="0"/>
              <a:t>Companies discussed whether IAB TS spec will be written in a completely self-contained manner or whether individual sections of IAB TS spec should refer to NR BS and UE specs as much as possible. </a:t>
            </a:r>
            <a:r>
              <a:rPr lang="fi-FI" dirty="0" err="1"/>
              <a:t>So</a:t>
            </a:r>
            <a:r>
              <a:rPr lang="fi-FI" dirty="0"/>
              <a:t> </a:t>
            </a:r>
            <a:r>
              <a:rPr lang="fi-FI" dirty="0" err="1"/>
              <a:t>far</a:t>
            </a:r>
            <a:r>
              <a:rPr lang="fi-FI" dirty="0"/>
              <a:t> no </a:t>
            </a:r>
            <a:r>
              <a:rPr lang="fi-FI" dirty="0" err="1"/>
              <a:t>conclusion</a:t>
            </a:r>
            <a:r>
              <a:rPr lang="fi-FI" dirty="0"/>
              <a:t> </a:t>
            </a:r>
            <a:r>
              <a:rPr lang="fi-FI" dirty="0" err="1"/>
              <a:t>has</a:t>
            </a:r>
            <a:r>
              <a:rPr lang="fi-FI" dirty="0"/>
              <a:t> </a:t>
            </a:r>
            <a:r>
              <a:rPr lang="fi-FI" dirty="0" err="1"/>
              <a:t>been</a:t>
            </a:r>
            <a:r>
              <a:rPr lang="fi-FI" dirty="0"/>
              <a:t> </a:t>
            </a:r>
            <a:r>
              <a:rPr lang="fi-FI" dirty="0" err="1"/>
              <a:t>possible</a:t>
            </a:r>
            <a:r>
              <a:rPr lang="fi-FI" dirty="0"/>
              <a:t>.</a:t>
            </a:r>
          </a:p>
          <a:p>
            <a:r>
              <a:rPr lang="fi-FI" dirty="0"/>
              <a:t>The intention of </a:t>
            </a:r>
            <a:r>
              <a:rPr lang="fi-FI" dirty="0" err="1"/>
              <a:t>this</a:t>
            </a:r>
            <a:r>
              <a:rPr lang="fi-FI" dirty="0"/>
              <a:t> WF is to </a:t>
            </a:r>
            <a:r>
              <a:rPr lang="fi-FI" dirty="0" err="1"/>
              <a:t>agree</a:t>
            </a:r>
            <a:r>
              <a:rPr lang="fi-FI" dirty="0"/>
              <a:t> on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principles</a:t>
            </a:r>
            <a:r>
              <a:rPr lang="fi-FI" dirty="0"/>
              <a:t> </a:t>
            </a:r>
            <a:r>
              <a:rPr lang="fi-FI" dirty="0" err="1"/>
              <a:t>when</a:t>
            </a:r>
            <a:r>
              <a:rPr lang="fi-FI" dirty="0"/>
              <a:t> </a:t>
            </a:r>
            <a:r>
              <a:rPr lang="fi-FI" dirty="0" err="1"/>
              <a:t>referencing</a:t>
            </a:r>
            <a:r>
              <a:rPr lang="fi-FI" dirty="0"/>
              <a:t>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used</a:t>
            </a:r>
            <a:r>
              <a:rPr lang="fi-FI" dirty="0"/>
              <a:t> and </a:t>
            </a:r>
            <a:r>
              <a:rPr lang="fi-FI" dirty="0" err="1"/>
              <a:t>when</a:t>
            </a:r>
            <a:r>
              <a:rPr lang="fi-FI" dirty="0"/>
              <a:t> it is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possible</a:t>
            </a:r>
            <a:r>
              <a:rPr lang="fi-FI" dirty="0"/>
              <a:t>.</a:t>
            </a:r>
          </a:p>
          <a:p>
            <a:r>
              <a:rPr lang="fi-FI" dirty="0"/>
              <a:t>The </a:t>
            </a:r>
            <a:r>
              <a:rPr lang="fi-FI" dirty="0" err="1"/>
              <a:t>scope</a:t>
            </a:r>
            <a:r>
              <a:rPr lang="fi-FI" dirty="0"/>
              <a:t> is </a:t>
            </a:r>
            <a:r>
              <a:rPr lang="fi-FI" dirty="0" err="1"/>
              <a:t>referencing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IAB-</a:t>
            </a:r>
            <a:r>
              <a:rPr lang="fi-FI" dirty="0" err="1"/>
              <a:t>Node</a:t>
            </a:r>
            <a:r>
              <a:rPr lang="fi-FI" dirty="0"/>
              <a:t> RF </a:t>
            </a:r>
            <a:r>
              <a:rPr lang="fi-FI" dirty="0" err="1"/>
              <a:t>core</a:t>
            </a:r>
            <a:r>
              <a:rPr lang="fi-FI" dirty="0"/>
              <a:t> </a:t>
            </a:r>
            <a:r>
              <a:rPr lang="fi-FI" dirty="0" err="1"/>
              <a:t>requirements</a:t>
            </a:r>
            <a:r>
              <a:rPr lang="fi-FI" dirty="0"/>
              <a:t> (TS 38.174) to BS RF </a:t>
            </a:r>
            <a:r>
              <a:rPr lang="fi-FI" dirty="0" err="1"/>
              <a:t>core</a:t>
            </a:r>
            <a:r>
              <a:rPr lang="fi-FI" dirty="0"/>
              <a:t> </a:t>
            </a:r>
            <a:r>
              <a:rPr lang="fi-FI" dirty="0" err="1"/>
              <a:t>requirements</a:t>
            </a:r>
            <a:r>
              <a:rPr lang="fi-FI" dirty="0"/>
              <a:t> (TS 38.104) </a:t>
            </a:r>
            <a:r>
              <a:rPr lang="fi-FI" dirty="0" err="1"/>
              <a:t>or</a:t>
            </a:r>
            <a:r>
              <a:rPr lang="fi-FI" dirty="0"/>
              <a:t> UE RF </a:t>
            </a:r>
            <a:r>
              <a:rPr lang="fi-FI" dirty="0" err="1"/>
              <a:t>core</a:t>
            </a:r>
            <a:r>
              <a:rPr lang="fi-FI" dirty="0"/>
              <a:t> </a:t>
            </a:r>
            <a:r>
              <a:rPr lang="fi-FI" dirty="0" err="1"/>
              <a:t>requirements</a:t>
            </a:r>
            <a:r>
              <a:rPr lang="fi-FI" dirty="0"/>
              <a:t> (TS 38.101-1 and TS 38.101-2).</a:t>
            </a:r>
          </a:p>
          <a:p>
            <a:pPr lvl="1"/>
            <a:r>
              <a:rPr lang="fi-FI" dirty="0" err="1"/>
              <a:t>This</a:t>
            </a:r>
            <a:r>
              <a:rPr lang="fi-FI" dirty="0"/>
              <a:t> WF </a:t>
            </a:r>
            <a:r>
              <a:rPr lang="fi-FI" dirty="0" err="1"/>
              <a:t>does</a:t>
            </a:r>
            <a:r>
              <a:rPr lang="fi-FI" dirty="0"/>
              <a:t>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consider</a:t>
            </a:r>
            <a:r>
              <a:rPr lang="fi-FI" dirty="0"/>
              <a:t> RRM and </a:t>
            </a:r>
            <a:r>
              <a:rPr lang="fi-FI" dirty="0" err="1"/>
              <a:t>demodulation</a:t>
            </a:r>
            <a:r>
              <a:rPr lang="fi-FI" dirty="0"/>
              <a:t> </a:t>
            </a:r>
            <a:r>
              <a:rPr lang="fi-FI" dirty="0" err="1"/>
              <a:t>nor</a:t>
            </a:r>
            <a:r>
              <a:rPr lang="fi-FI" dirty="0"/>
              <a:t> </a:t>
            </a:r>
            <a:r>
              <a:rPr lang="fi-FI" dirty="0" err="1"/>
              <a:t>conformance</a:t>
            </a:r>
            <a:r>
              <a:rPr lang="fi-FI" dirty="0"/>
              <a:t> </a:t>
            </a:r>
            <a:r>
              <a:rPr lang="fi-FI" dirty="0" err="1"/>
              <a:t>requirements</a:t>
            </a:r>
            <a:r>
              <a:rPr lang="fi-FI" dirty="0"/>
              <a:t>, </a:t>
            </a:r>
            <a:r>
              <a:rPr lang="fi-FI" dirty="0" err="1"/>
              <a:t>while</a:t>
            </a:r>
            <a:r>
              <a:rPr lang="fi-FI" dirty="0"/>
              <a:t> </a:t>
            </a:r>
            <a:r>
              <a:rPr lang="fi-FI" dirty="0" err="1"/>
              <a:t>re-using</a:t>
            </a:r>
            <a:r>
              <a:rPr lang="fi-FI" dirty="0"/>
              <a:t> </a:t>
            </a:r>
            <a:r>
              <a:rPr lang="fi-FI" dirty="0" err="1"/>
              <a:t>this</a:t>
            </a:r>
            <a:r>
              <a:rPr lang="fi-FI" dirty="0"/>
              <a:t> WF for </a:t>
            </a:r>
            <a:r>
              <a:rPr lang="fi-FI" dirty="0" err="1"/>
              <a:t>those</a:t>
            </a:r>
            <a:r>
              <a:rPr lang="fi-FI" dirty="0"/>
              <a:t> is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precluded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8665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4D513-FE1F-4265-8A8C-692B4A228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Background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8DA1E-8EBD-43D1-82B4-0258DCBEE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Possible</a:t>
            </a:r>
            <a:r>
              <a:rPr lang="fi-FI" dirty="0"/>
              <a:t> </a:t>
            </a:r>
            <a:r>
              <a:rPr lang="fi-FI" dirty="0" err="1"/>
              <a:t>areas</a:t>
            </a:r>
            <a:r>
              <a:rPr lang="fi-FI" dirty="0"/>
              <a:t> for </a:t>
            </a:r>
            <a:r>
              <a:rPr lang="fi-FI" dirty="0" err="1"/>
              <a:t>referencing</a:t>
            </a:r>
            <a:r>
              <a:rPr lang="fi-FI" dirty="0"/>
              <a:t> </a:t>
            </a:r>
            <a:r>
              <a:rPr lang="fi-FI" dirty="0" err="1"/>
              <a:t>include</a:t>
            </a:r>
            <a:r>
              <a:rPr lang="fi-FI" dirty="0"/>
              <a:t> </a:t>
            </a:r>
            <a:r>
              <a:rPr lang="fi-FI" dirty="0" err="1"/>
              <a:t>but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limited</a:t>
            </a:r>
            <a:r>
              <a:rPr lang="fi-FI" dirty="0"/>
              <a:t> to:</a:t>
            </a:r>
          </a:p>
          <a:p>
            <a:pPr lvl="1"/>
            <a:r>
              <a:rPr lang="fi-FI" dirty="0"/>
              <a:t>System </a:t>
            </a:r>
            <a:r>
              <a:rPr lang="fi-FI" dirty="0" err="1"/>
              <a:t>parameters</a:t>
            </a:r>
            <a:endParaRPr lang="fi-FI" dirty="0"/>
          </a:p>
          <a:p>
            <a:pPr lvl="2"/>
            <a:r>
              <a:rPr lang="fi-FI" dirty="0" err="1"/>
              <a:t>Benefit</a:t>
            </a:r>
            <a:r>
              <a:rPr lang="fi-FI" dirty="0"/>
              <a:t> of </a:t>
            </a:r>
            <a:r>
              <a:rPr lang="fi-FI" dirty="0" err="1"/>
              <a:t>referencing</a:t>
            </a:r>
            <a:r>
              <a:rPr lang="fi-FI" dirty="0"/>
              <a:t> </a:t>
            </a:r>
            <a:r>
              <a:rPr lang="fi-FI" dirty="0" err="1"/>
              <a:t>system</a:t>
            </a:r>
            <a:r>
              <a:rPr lang="fi-FI" dirty="0"/>
              <a:t> </a:t>
            </a:r>
            <a:r>
              <a:rPr lang="fi-FI" dirty="0" err="1"/>
              <a:t>parameters</a:t>
            </a:r>
            <a:r>
              <a:rPr lang="fi-FI" dirty="0"/>
              <a:t> is </a:t>
            </a:r>
            <a:r>
              <a:rPr lang="fi-FI" dirty="0" err="1"/>
              <a:t>avoiding</a:t>
            </a:r>
            <a:r>
              <a:rPr lang="fi-FI" dirty="0"/>
              <a:t> </a:t>
            </a:r>
            <a:r>
              <a:rPr lang="fi-FI" dirty="0" err="1"/>
              <a:t>divergence</a:t>
            </a:r>
            <a:r>
              <a:rPr lang="fi-FI" dirty="0"/>
              <a:t> of </a:t>
            </a:r>
            <a:r>
              <a:rPr lang="fi-FI" dirty="0" err="1"/>
              <a:t>requirements</a:t>
            </a:r>
            <a:r>
              <a:rPr lang="fi-FI" dirty="0"/>
              <a:t> in UE &lt;-&gt; BS </a:t>
            </a:r>
            <a:r>
              <a:rPr lang="fi-FI" dirty="0" err="1"/>
              <a:t>link</a:t>
            </a:r>
            <a:r>
              <a:rPr lang="fi-FI" dirty="0"/>
              <a:t> and UE &lt;-&gt; IAB-DU </a:t>
            </a:r>
            <a:r>
              <a:rPr lang="fi-FI" dirty="0" err="1"/>
              <a:t>link</a:t>
            </a:r>
            <a:endParaRPr lang="fi-FI" dirty="0"/>
          </a:p>
          <a:p>
            <a:pPr lvl="1"/>
            <a:r>
              <a:rPr lang="fi-FI" dirty="0"/>
              <a:t>IAB-DU </a:t>
            </a:r>
            <a:r>
              <a:rPr lang="fi-FI" dirty="0" err="1"/>
              <a:t>requirements</a:t>
            </a:r>
            <a:endParaRPr lang="fi-FI" dirty="0"/>
          </a:p>
          <a:p>
            <a:pPr lvl="2"/>
            <a:r>
              <a:rPr lang="fi-FI" dirty="0" err="1"/>
              <a:t>Benefit</a:t>
            </a:r>
            <a:r>
              <a:rPr lang="fi-FI" dirty="0"/>
              <a:t> of </a:t>
            </a:r>
            <a:r>
              <a:rPr lang="fi-FI" dirty="0" err="1"/>
              <a:t>referencing</a:t>
            </a:r>
            <a:r>
              <a:rPr lang="fi-FI" dirty="0"/>
              <a:t> IAB-DU </a:t>
            </a:r>
            <a:r>
              <a:rPr lang="fi-FI" dirty="0" err="1"/>
              <a:t>requirements</a:t>
            </a:r>
            <a:r>
              <a:rPr lang="fi-FI" dirty="0"/>
              <a:t> </a:t>
            </a:r>
            <a:r>
              <a:rPr lang="fi-FI" dirty="0" err="1"/>
              <a:t>when</a:t>
            </a:r>
            <a:r>
              <a:rPr lang="fi-FI" dirty="0"/>
              <a:t> </a:t>
            </a:r>
            <a:r>
              <a:rPr lang="fi-FI" dirty="0" err="1"/>
              <a:t>applicable</a:t>
            </a:r>
            <a:r>
              <a:rPr lang="fi-FI" dirty="0"/>
              <a:t> is </a:t>
            </a:r>
            <a:r>
              <a:rPr lang="fi-FI" dirty="0" err="1"/>
              <a:t>avoiding</a:t>
            </a:r>
            <a:r>
              <a:rPr lang="fi-FI" dirty="0"/>
              <a:t> </a:t>
            </a:r>
            <a:r>
              <a:rPr lang="fi-FI" dirty="0" err="1"/>
              <a:t>divergence</a:t>
            </a:r>
            <a:r>
              <a:rPr lang="fi-FI" dirty="0"/>
              <a:t> of </a:t>
            </a:r>
            <a:r>
              <a:rPr lang="fi-FI" dirty="0" err="1"/>
              <a:t>requirements</a:t>
            </a:r>
            <a:r>
              <a:rPr lang="fi-FI" dirty="0"/>
              <a:t> UE &lt;-&gt; BS </a:t>
            </a:r>
            <a:r>
              <a:rPr lang="fi-FI" dirty="0" err="1"/>
              <a:t>link</a:t>
            </a:r>
            <a:r>
              <a:rPr lang="fi-FI" dirty="0"/>
              <a:t> and UE &lt;-&gt; IAB-DU </a:t>
            </a:r>
            <a:r>
              <a:rPr lang="fi-FI" dirty="0" err="1"/>
              <a:t>link</a:t>
            </a:r>
            <a:r>
              <a:rPr lang="fi-FI" dirty="0"/>
              <a:t> </a:t>
            </a:r>
          </a:p>
          <a:p>
            <a:endParaRPr lang="fi-FI" dirty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27315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4593B-6BBD-42A4-A714-E12A9ABBE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Way</a:t>
            </a:r>
            <a:r>
              <a:rPr lang="fi-FI" dirty="0"/>
              <a:t> </a:t>
            </a:r>
            <a:r>
              <a:rPr lang="fi-FI" dirty="0" err="1"/>
              <a:t>forward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F00DB-1C27-4C92-B14D-294613552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 err="1"/>
              <a:t>Decision</a:t>
            </a:r>
            <a:r>
              <a:rPr lang="fi-FI" dirty="0"/>
              <a:t> </a:t>
            </a:r>
            <a:r>
              <a:rPr lang="fi-FI" dirty="0" err="1"/>
              <a:t>whether</a:t>
            </a:r>
            <a:r>
              <a:rPr lang="fi-FI" dirty="0"/>
              <a:t> to </a:t>
            </a:r>
            <a:r>
              <a:rPr lang="fi-FI" dirty="0" err="1"/>
              <a:t>reference</a:t>
            </a:r>
            <a:r>
              <a:rPr lang="fi-FI" dirty="0"/>
              <a:t>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taken</a:t>
            </a:r>
            <a:r>
              <a:rPr lang="fi-FI" dirty="0"/>
              <a:t> case </a:t>
            </a:r>
            <a:r>
              <a:rPr lang="fi-FI" dirty="0" err="1"/>
              <a:t>by</a:t>
            </a:r>
            <a:r>
              <a:rPr lang="fi-FI" dirty="0"/>
              <a:t> case </a:t>
            </a:r>
            <a:r>
              <a:rPr lang="fi-FI" dirty="0" err="1"/>
              <a:t>following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rules</a:t>
            </a:r>
            <a:r>
              <a:rPr lang="fi-FI" dirty="0"/>
              <a:t> in </a:t>
            </a:r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slide</a:t>
            </a:r>
            <a:endParaRPr lang="fi-FI" dirty="0"/>
          </a:p>
          <a:p>
            <a:r>
              <a:rPr lang="fi-FI" dirty="0"/>
              <a:t>The </a:t>
            </a:r>
            <a:r>
              <a:rPr lang="fi-FI" dirty="0" err="1"/>
              <a:t>examples</a:t>
            </a:r>
            <a:r>
              <a:rPr lang="fi-FI" dirty="0"/>
              <a:t> in </a:t>
            </a:r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slide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meant</a:t>
            </a:r>
            <a:r>
              <a:rPr lang="fi-FI" dirty="0"/>
              <a:t> to </a:t>
            </a:r>
            <a:r>
              <a:rPr lang="fi-FI" dirty="0" err="1"/>
              <a:t>illustrate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meaning</a:t>
            </a:r>
            <a:r>
              <a:rPr lang="fi-FI" dirty="0"/>
              <a:t>, </a:t>
            </a:r>
            <a:r>
              <a:rPr lang="fi-FI" dirty="0" err="1"/>
              <a:t>not</a:t>
            </a:r>
            <a:r>
              <a:rPr lang="fi-FI" dirty="0"/>
              <a:t> to </a:t>
            </a:r>
            <a:r>
              <a:rPr lang="fi-FI" dirty="0" err="1"/>
              <a:t>agree</a:t>
            </a:r>
            <a:r>
              <a:rPr lang="fi-FI" dirty="0"/>
              <a:t> </a:t>
            </a:r>
            <a:r>
              <a:rPr lang="fi-FI" dirty="0" err="1"/>
              <a:t>exact</a:t>
            </a:r>
            <a:r>
              <a:rPr lang="fi-FI" dirty="0"/>
              <a:t> </a:t>
            </a:r>
            <a:r>
              <a:rPr lang="fi-FI" dirty="0" err="1"/>
              <a:t>wording</a:t>
            </a:r>
            <a:r>
              <a:rPr lang="fi-FI" dirty="0"/>
              <a:t> to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used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specification</a:t>
            </a:r>
            <a:r>
              <a:rPr lang="fi-FI" dirty="0"/>
              <a:t>.</a:t>
            </a:r>
          </a:p>
          <a:p>
            <a:r>
              <a:rPr lang="fi-FI" dirty="0" err="1"/>
              <a:t>Referencing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done</a:t>
            </a:r>
            <a:r>
              <a:rPr lang="fi-FI" dirty="0"/>
              <a:t> </a:t>
            </a:r>
            <a:r>
              <a:rPr lang="fi-FI" dirty="0" err="1"/>
              <a:t>only</a:t>
            </a:r>
            <a:r>
              <a:rPr lang="fi-FI" dirty="0"/>
              <a:t> </a:t>
            </a:r>
            <a:r>
              <a:rPr lang="fi-FI" dirty="0" err="1"/>
              <a:t>if</a:t>
            </a:r>
            <a:r>
              <a:rPr lang="fi-FI" dirty="0"/>
              <a:t> </a:t>
            </a:r>
            <a:r>
              <a:rPr lang="fi-FI" dirty="0" err="1"/>
              <a:t>requirement</a:t>
            </a:r>
            <a:r>
              <a:rPr lang="fi-FI" dirty="0"/>
              <a:t> is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same</a:t>
            </a:r>
            <a:r>
              <a:rPr lang="fi-FI" dirty="0"/>
              <a:t>, </a:t>
            </a:r>
            <a:r>
              <a:rPr lang="fi-FI" dirty="0" err="1"/>
              <a:t>meaning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requirement</a:t>
            </a:r>
            <a:r>
              <a:rPr lang="fi-FI" dirty="0"/>
              <a:t> </a:t>
            </a:r>
            <a:r>
              <a:rPr lang="fi-FI" dirty="0" err="1"/>
              <a:t>values</a:t>
            </a:r>
            <a:r>
              <a:rPr lang="fi-FI" dirty="0"/>
              <a:t> and </a:t>
            </a:r>
            <a:r>
              <a:rPr lang="fi-FI" dirty="0" err="1"/>
              <a:t>principles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same</a:t>
            </a:r>
            <a:endParaRPr lang="fi-FI" dirty="0"/>
          </a:p>
          <a:p>
            <a:pPr lvl="1"/>
            <a:r>
              <a:rPr lang="fi-FI" dirty="0" err="1"/>
              <a:t>Exact</a:t>
            </a:r>
            <a:r>
              <a:rPr lang="fi-FI" dirty="0"/>
              <a:t> </a:t>
            </a:r>
            <a:r>
              <a:rPr lang="fi-FI" dirty="0" err="1"/>
              <a:t>words</a:t>
            </a:r>
            <a:r>
              <a:rPr lang="fi-FI" dirty="0"/>
              <a:t> 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need</a:t>
            </a:r>
            <a:r>
              <a:rPr lang="fi-FI" dirty="0"/>
              <a:t> to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same</a:t>
            </a:r>
            <a:r>
              <a:rPr lang="fi-FI" dirty="0"/>
              <a:t>. As a </a:t>
            </a:r>
            <a:r>
              <a:rPr lang="fi-FI" dirty="0" err="1"/>
              <a:t>theoretical</a:t>
            </a:r>
            <a:r>
              <a:rPr lang="fi-FI" dirty="0"/>
              <a:t> </a:t>
            </a:r>
            <a:r>
              <a:rPr lang="fi-FI" dirty="0" err="1"/>
              <a:t>example</a:t>
            </a:r>
            <a:r>
              <a:rPr lang="fi-FI" dirty="0"/>
              <a:t>, it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said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”BS </a:t>
            </a:r>
            <a:r>
              <a:rPr lang="fi-FI" dirty="0" err="1"/>
              <a:t>type</a:t>
            </a:r>
            <a:r>
              <a:rPr lang="fi-FI" dirty="0"/>
              <a:t> 2-O </a:t>
            </a:r>
            <a:r>
              <a:rPr lang="fi-FI" dirty="0" err="1"/>
              <a:t>requirements</a:t>
            </a:r>
            <a:r>
              <a:rPr lang="fi-FI" dirty="0"/>
              <a:t> in </a:t>
            </a:r>
            <a:r>
              <a:rPr lang="fi-FI" dirty="0" err="1"/>
              <a:t>sub-clause</a:t>
            </a:r>
            <a:r>
              <a:rPr lang="fi-FI" dirty="0"/>
              <a:t> </a:t>
            </a:r>
            <a:r>
              <a:rPr lang="fi-FI" dirty="0" err="1"/>
              <a:t>x.x.x</a:t>
            </a:r>
            <a:r>
              <a:rPr lang="fi-FI" dirty="0"/>
              <a:t> [</a:t>
            </a:r>
            <a:r>
              <a:rPr lang="fi-FI" dirty="0" err="1"/>
              <a:t>ref</a:t>
            </a:r>
            <a:r>
              <a:rPr lang="fi-FI" dirty="0"/>
              <a:t> X] </a:t>
            </a:r>
            <a:r>
              <a:rPr lang="fi-FI" dirty="0" err="1"/>
              <a:t>apply</a:t>
            </a:r>
            <a:r>
              <a:rPr lang="fi-FI" dirty="0"/>
              <a:t> for IAB-DU”</a:t>
            </a:r>
          </a:p>
          <a:p>
            <a:pPr lvl="1"/>
            <a:r>
              <a:rPr lang="fi-FI" dirty="0" err="1"/>
              <a:t>Referencing</a:t>
            </a:r>
            <a:r>
              <a:rPr lang="fi-FI" dirty="0"/>
              <a:t> </a:t>
            </a:r>
            <a:r>
              <a:rPr lang="fi-FI" dirty="0" err="1"/>
              <a:t>shall</a:t>
            </a:r>
            <a:r>
              <a:rPr lang="fi-FI" dirty="0"/>
              <a:t>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done</a:t>
            </a:r>
            <a:r>
              <a:rPr lang="fi-FI" dirty="0"/>
              <a:t> </a:t>
            </a:r>
            <a:r>
              <a:rPr lang="fi-FI" dirty="0" err="1"/>
              <a:t>if</a:t>
            </a:r>
            <a:r>
              <a:rPr lang="fi-FI" dirty="0"/>
              <a:t> </a:t>
            </a:r>
            <a:r>
              <a:rPr lang="fi-FI" dirty="0" err="1"/>
              <a:t>requirements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different</a:t>
            </a:r>
            <a:r>
              <a:rPr lang="fi-FI" dirty="0"/>
              <a:t>, i.e. </a:t>
            </a:r>
            <a:r>
              <a:rPr lang="fi-FI" dirty="0" err="1"/>
              <a:t>value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principle</a:t>
            </a:r>
            <a:r>
              <a:rPr lang="fi-FI" dirty="0"/>
              <a:t> </a:t>
            </a:r>
            <a:r>
              <a:rPr lang="fi-FI" dirty="0" err="1"/>
              <a:t>differs</a:t>
            </a:r>
            <a:r>
              <a:rPr lang="fi-FI" dirty="0"/>
              <a:t>. </a:t>
            </a:r>
          </a:p>
          <a:p>
            <a:r>
              <a:rPr lang="fi-FI" dirty="0" err="1"/>
              <a:t>Referencing</a:t>
            </a:r>
            <a:r>
              <a:rPr lang="fi-FI" dirty="0"/>
              <a:t> is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recommended</a:t>
            </a:r>
            <a:r>
              <a:rPr lang="fi-FI" dirty="0"/>
              <a:t> </a:t>
            </a:r>
            <a:r>
              <a:rPr lang="fi-FI" dirty="0" err="1"/>
              <a:t>if</a:t>
            </a:r>
            <a:r>
              <a:rPr lang="fi-FI" dirty="0"/>
              <a:t> it </a:t>
            </a:r>
            <a:r>
              <a:rPr lang="fi-FI" dirty="0" err="1"/>
              <a:t>results</a:t>
            </a:r>
            <a:r>
              <a:rPr lang="fi-FI" dirty="0"/>
              <a:t> in a </a:t>
            </a:r>
            <a:r>
              <a:rPr lang="fi-FI" dirty="0" err="1"/>
              <a:t>partial</a:t>
            </a:r>
            <a:r>
              <a:rPr lang="fi-FI" dirty="0"/>
              <a:t> </a:t>
            </a:r>
            <a:r>
              <a:rPr lang="fi-FI" dirty="0" err="1"/>
              <a:t>requirement</a:t>
            </a:r>
            <a:endParaRPr lang="fi-FI" dirty="0"/>
          </a:p>
          <a:p>
            <a:pPr lvl="1"/>
            <a:r>
              <a:rPr lang="fi-FI" dirty="0"/>
              <a:t>As a </a:t>
            </a:r>
            <a:r>
              <a:rPr lang="fi-FI" dirty="0" err="1"/>
              <a:t>theoretical</a:t>
            </a:r>
            <a:r>
              <a:rPr lang="fi-FI" dirty="0"/>
              <a:t> </a:t>
            </a:r>
            <a:r>
              <a:rPr lang="fi-FI" dirty="0" err="1"/>
              <a:t>example</a:t>
            </a:r>
            <a:r>
              <a:rPr lang="fi-FI" dirty="0"/>
              <a:t>, </a:t>
            </a:r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means</a:t>
            </a:r>
            <a:r>
              <a:rPr lang="fi-FI" dirty="0"/>
              <a:t> a case </a:t>
            </a:r>
            <a:r>
              <a:rPr lang="fi-FI" dirty="0" err="1"/>
              <a:t>where</a:t>
            </a:r>
            <a:r>
              <a:rPr lang="fi-FI" dirty="0"/>
              <a:t> </a:t>
            </a:r>
            <a:r>
              <a:rPr lang="fi-FI" dirty="0" err="1"/>
              <a:t>specification</a:t>
            </a:r>
            <a:r>
              <a:rPr lang="fi-FI" dirty="0"/>
              <a:t> </a:t>
            </a:r>
            <a:r>
              <a:rPr lang="fi-FI" dirty="0" err="1"/>
              <a:t>would</a:t>
            </a:r>
            <a:r>
              <a:rPr lang="fi-FI" dirty="0"/>
              <a:t> </a:t>
            </a:r>
            <a:r>
              <a:rPr lang="fi-FI" dirty="0" err="1"/>
              <a:t>say</a:t>
            </a:r>
            <a:r>
              <a:rPr lang="fi-FI" dirty="0"/>
              <a:t> ” BS </a:t>
            </a:r>
            <a:r>
              <a:rPr lang="fi-FI" dirty="0" err="1"/>
              <a:t>type</a:t>
            </a:r>
            <a:r>
              <a:rPr lang="fi-FI" dirty="0"/>
              <a:t> 2-O </a:t>
            </a:r>
            <a:r>
              <a:rPr lang="fi-FI" dirty="0" err="1"/>
              <a:t>requirements</a:t>
            </a:r>
            <a:r>
              <a:rPr lang="fi-FI" dirty="0"/>
              <a:t> in </a:t>
            </a:r>
            <a:r>
              <a:rPr lang="fi-FI" dirty="0" err="1"/>
              <a:t>sub-clause</a:t>
            </a:r>
            <a:r>
              <a:rPr lang="fi-FI" dirty="0"/>
              <a:t> </a:t>
            </a:r>
            <a:r>
              <a:rPr lang="fi-FI" dirty="0" err="1"/>
              <a:t>x.x.x</a:t>
            </a:r>
            <a:r>
              <a:rPr lang="fi-FI" dirty="0"/>
              <a:t> [</a:t>
            </a:r>
            <a:r>
              <a:rPr lang="fi-FI" dirty="0" err="1"/>
              <a:t>ref</a:t>
            </a:r>
            <a:r>
              <a:rPr lang="fi-FI" dirty="0"/>
              <a:t> X] </a:t>
            </a:r>
            <a:r>
              <a:rPr lang="fi-FI" dirty="0" err="1"/>
              <a:t>apply</a:t>
            </a:r>
            <a:r>
              <a:rPr lang="fi-FI" dirty="0"/>
              <a:t> for IAB-DU. In </a:t>
            </a:r>
            <a:r>
              <a:rPr lang="fi-FI" dirty="0" err="1"/>
              <a:t>addition</a:t>
            </a:r>
            <a:r>
              <a:rPr lang="fi-FI" dirty="0"/>
              <a:t> IAB-DU </a:t>
            </a:r>
            <a:r>
              <a:rPr lang="fi-FI" dirty="0" err="1"/>
              <a:t>shall</a:t>
            </a:r>
            <a:r>
              <a:rPr lang="fi-FI" dirty="0"/>
              <a:t> </a:t>
            </a:r>
            <a:r>
              <a:rPr lang="fi-FI" dirty="0" err="1"/>
              <a:t>meet</a:t>
            </a:r>
            <a:r>
              <a:rPr lang="fi-FI" dirty="0"/>
              <a:t>….”</a:t>
            </a:r>
          </a:p>
          <a:p>
            <a:r>
              <a:rPr lang="fi-FI" dirty="0" err="1"/>
              <a:t>Referencing</a:t>
            </a:r>
            <a:r>
              <a:rPr lang="fi-FI" dirty="0"/>
              <a:t> is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recommended</a:t>
            </a:r>
            <a:r>
              <a:rPr lang="fi-FI" dirty="0"/>
              <a:t> </a:t>
            </a:r>
            <a:r>
              <a:rPr lang="fi-FI" dirty="0" err="1"/>
              <a:t>if</a:t>
            </a:r>
            <a:r>
              <a:rPr lang="fi-FI" dirty="0"/>
              <a:t> a </a:t>
            </a:r>
            <a:r>
              <a:rPr lang="fi-FI" dirty="0" err="1"/>
              <a:t>complete</a:t>
            </a:r>
            <a:r>
              <a:rPr lang="fi-FI" dirty="0"/>
              <a:t> </a:t>
            </a:r>
            <a:r>
              <a:rPr lang="fi-FI" dirty="0" err="1"/>
              <a:t>specification</a:t>
            </a:r>
            <a:r>
              <a:rPr lang="fi-FI" dirty="0"/>
              <a:t> </a:t>
            </a:r>
            <a:r>
              <a:rPr lang="fi-FI" dirty="0" err="1"/>
              <a:t>sub-clause</a:t>
            </a:r>
            <a:r>
              <a:rPr lang="fi-FI" dirty="0"/>
              <a:t> </a:t>
            </a:r>
            <a:r>
              <a:rPr lang="fi-FI" dirty="0" err="1"/>
              <a:t>cannot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referenced</a:t>
            </a:r>
            <a:endParaRPr lang="fi-FI" dirty="0"/>
          </a:p>
          <a:p>
            <a:pPr lvl="1"/>
            <a:r>
              <a:rPr lang="fi-FI" dirty="0"/>
              <a:t>No </a:t>
            </a:r>
            <a:r>
              <a:rPr lang="fi-FI" dirty="0" err="1"/>
              <a:t>referencing</a:t>
            </a:r>
            <a:r>
              <a:rPr lang="fi-FI" dirty="0"/>
              <a:t> </a:t>
            </a:r>
            <a:r>
              <a:rPr lang="fi-FI" dirty="0" err="1"/>
              <a:t>when</a:t>
            </a:r>
            <a:r>
              <a:rPr lang="fi-FI" dirty="0"/>
              <a:t> it </a:t>
            </a:r>
            <a:r>
              <a:rPr lang="fi-FI" dirty="0" err="1"/>
              <a:t>results</a:t>
            </a:r>
            <a:r>
              <a:rPr lang="fi-FI" dirty="0"/>
              <a:t> in </a:t>
            </a:r>
            <a:r>
              <a:rPr lang="fi-FI" dirty="0" err="1"/>
              <a:t>formulation</a:t>
            </a:r>
            <a:r>
              <a:rPr lang="fi-FI" dirty="0"/>
              <a:t> ”BS </a:t>
            </a:r>
            <a:r>
              <a:rPr lang="fi-FI" dirty="0" err="1"/>
              <a:t>type</a:t>
            </a:r>
            <a:r>
              <a:rPr lang="fi-FI" dirty="0"/>
              <a:t> 2-O </a:t>
            </a:r>
            <a:r>
              <a:rPr lang="fi-FI" dirty="0" err="1"/>
              <a:t>requirements</a:t>
            </a:r>
            <a:r>
              <a:rPr lang="fi-FI" dirty="0"/>
              <a:t> in </a:t>
            </a:r>
            <a:r>
              <a:rPr lang="fi-FI" dirty="0" err="1"/>
              <a:t>clause</a:t>
            </a:r>
            <a:r>
              <a:rPr lang="fi-FI" dirty="0"/>
              <a:t> </a:t>
            </a:r>
            <a:r>
              <a:rPr lang="fi-FI" dirty="0" err="1"/>
              <a:t>x.x.x</a:t>
            </a:r>
            <a:r>
              <a:rPr lang="fi-FI" dirty="0"/>
              <a:t> [</a:t>
            </a:r>
            <a:r>
              <a:rPr lang="fi-FI" dirty="0" err="1"/>
              <a:t>ref</a:t>
            </a:r>
            <a:r>
              <a:rPr lang="fi-FI" dirty="0"/>
              <a:t> X] </a:t>
            </a:r>
            <a:r>
              <a:rPr lang="fi-FI" dirty="0" err="1"/>
              <a:t>except</a:t>
            </a:r>
            <a:r>
              <a:rPr lang="fi-FI" dirty="0"/>
              <a:t> [</a:t>
            </a:r>
            <a:r>
              <a:rPr lang="fi-FI" dirty="0" err="1"/>
              <a:t>bad</a:t>
            </a:r>
            <a:r>
              <a:rPr lang="fi-FI" dirty="0"/>
              <a:t> </a:t>
            </a:r>
            <a:r>
              <a:rPr lang="fi-FI" dirty="0" err="1"/>
              <a:t>requirement</a:t>
            </a:r>
            <a:r>
              <a:rPr lang="fi-FI" dirty="0"/>
              <a:t>]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apply</a:t>
            </a:r>
            <a:r>
              <a:rPr lang="fi-FI" dirty="0"/>
              <a:t> for IAB-DU”</a:t>
            </a:r>
          </a:p>
          <a:p>
            <a:pPr lvl="1"/>
            <a:r>
              <a:rPr lang="fi-FI" dirty="0"/>
              <a:t>No </a:t>
            </a:r>
            <a:r>
              <a:rPr lang="fi-FI" dirty="0" err="1"/>
              <a:t>referencing</a:t>
            </a:r>
            <a:r>
              <a:rPr lang="fi-FI" dirty="0"/>
              <a:t> of </a:t>
            </a:r>
            <a:r>
              <a:rPr lang="fi-FI" dirty="0" err="1"/>
              <a:t>individual</a:t>
            </a:r>
            <a:r>
              <a:rPr lang="fi-FI" dirty="0"/>
              <a:t> </a:t>
            </a:r>
            <a:r>
              <a:rPr lang="fi-FI" dirty="0" err="1"/>
              <a:t>tables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figures</a:t>
            </a:r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1590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5EF91AF809AE43A424EC0312E4EB1E" ma:contentTypeVersion="12" ma:contentTypeDescription="Create a new document." ma:contentTypeScope="" ma:versionID="080f632b1d75eb10d649980e927d089a">
  <xsd:schema xmlns:xsd="http://www.w3.org/2001/XMLSchema" xmlns:xs="http://www.w3.org/2001/XMLSchema" xmlns:p="http://schemas.microsoft.com/office/2006/metadata/properties" xmlns:ns3="71c5aaf6-e6ce-465b-b873-5148d2a4c105" xmlns:ns4="519aa99c-1cb5-4104-b3e5-ac8884ba5a7d" xmlns:ns5="936d0624-2001-4056-8050-3a07bbfa14f8" targetNamespace="http://schemas.microsoft.com/office/2006/metadata/properties" ma:root="true" ma:fieldsID="b603f113c13c4af0fc571a8510573497" ns3:_="" ns4:_="" ns5:_="">
    <xsd:import namespace="71c5aaf6-e6ce-465b-b873-5148d2a4c105"/>
    <xsd:import namespace="519aa99c-1cb5-4104-b3e5-ac8884ba5a7d"/>
    <xsd:import namespace="936d0624-2001-4056-8050-3a07bbfa14f8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SharingHintHash" minOccurs="0"/>
                <xsd:element ref="ns5:MediaServiceMetadata" minOccurs="0"/>
                <xsd:element ref="ns5:MediaServiceFastMetadata" minOccurs="0"/>
                <xsd:element ref="ns4:SharedWithUsers" minOccurs="0"/>
                <xsd:element ref="ns4:SharedWithDetails" minOccurs="0"/>
                <xsd:element ref="ns5:MediaServiceDateTaken" minOccurs="0"/>
                <xsd:element ref="ns5:MediaServiceAutoTags" minOccurs="0"/>
                <xsd:element ref="ns5:MediaServiceOCR" minOccurs="0"/>
                <xsd:element ref="ns5:MediaServiceGenerationTime" minOccurs="0"/>
                <xsd:element ref="ns5:MediaServiceEventHashCode" minOccurs="0"/>
                <xsd:element ref="ns5:MediaServiceAutoKeyPoints" minOccurs="0"/>
                <xsd:element ref="ns5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9aa99c-1cb5-4104-b3e5-ac8884ba5a7d" elementFormDefault="qualified">
    <xsd:import namespace="http://schemas.microsoft.com/office/2006/documentManagement/types"/>
    <xsd:import namespace="http://schemas.microsoft.com/office/infopath/2007/PartnerControls"/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6d0624-2001-4056-8050-3a07bbfa14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internalName="MediaServiceAutoTags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34c87397-5fc1-491e-85e7-d6110dbe9cbd" ContentTypeId="0x0101" PreviousValue="false"/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Props1.xml><?xml version="1.0" encoding="utf-8"?>
<ds:datastoreItem xmlns:ds="http://schemas.openxmlformats.org/officeDocument/2006/customXml" ds:itemID="{DDC953E0-B84F-4B48-873C-05B785D2B9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519aa99c-1cb5-4104-b3e5-ac8884ba5a7d"/>
    <ds:schemaRef ds:uri="936d0624-2001-4056-8050-3a07bbfa14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B012AC6-8028-4F4E-9BD1-1490217BC19F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34A19FC1-7D61-4B94-B01C-2983F0704042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C60C4DB3-0DEA-43F0-BC74-5D755D30D720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ACC67015-1F8C-4BF1-833B-E6CAA47D3C3F}">
  <ds:schemaRefs>
    <ds:schemaRef ds:uri="http://schemas.microsoft.com/office/2006/metadata/properties"/>
    <ds:schemaRef ds:uri="71c5aaf6-e6ce-465b-b873-5148d2a4c105"/>
    <ds:schemaRef ds:uri="http://purl.org/dc/terms/"/>
    <ds:schemaRef ds:uri="936d0624-2001-4056-8050-3a07bbfa14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519aa99c-1cb5-4104-b3e5-ac8884ba5a7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455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WF on TS referencing rules</vt:lpstr>
      <vt:lpstr>Contributions in RAN4#94e</vt:lpstr>
      <vt:lpstr>Background</vt:lpstr>
      <vt:lpstr>Background</vt:lpstr>
      <vt:lpstr>Way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TS referencing rules</dc:title>
  <dc:creator>Nokia-user</dc:creator>
  <cp:lastModifiedBy>Golebiowski, Bartlomiej (Nokia - PL/Wroclaw)</cp:lastModifiedBy>
  <cp:revision>13</cp:revision>
  <dcterms:created xsi:type="dcterms:W3CDTF">2020-02-28T12:26:05Z</dcterms:created>
  <dcterms:modified xsi:type="dcterms:W3CDTF">2020-03-02T11:10:21Z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0x010100A65EF91AF809AE43A424EC0312E4EB1E</vt:lpwstr>
  </property>
</Properties>
</file>