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272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nhui Zhang" userId="fdc248b9-f08b-4c7c-a534-e43a1ca2b185" providerId="ADAL" clId="{BBE1757C-8DA4-49A5-B55B-751814AE21C2}"/>
    <pc:docChg chg="modSld">
      <pc:chgData name="Chunhui Zhang" userId="fdc248b9-f08b-4c7c-a534-e43a1ca2b185" providerId="ADAL" clId="{BBE1757C-8DA4-49A5-B55B-751814AE21C2}" dt="2020-03-02T15:23:09.759" v="1" actId="13926"/>
      <pc:docMkLst>
        <pc:docMk/>
      </pc:docMkLst>
      <pc:sldChg chg="modSp">
        <pc:chgData name="Chunhui Zhang" userId="fdc248b9-f08b-4c7c-a534-e43a1ca2b185" providerId="ADAL" clId="{BBE1757C-8DA4-49A5-B55B-751814AE21C2}" dt="2020-03-02T15:23:09.759" v="1" actId="13926"/>
        <pc:sldMkLst>
          <pc:docMk/>
          <pc:sldMk cId="1500374978" sldId="257"/>
        </pc:sldMkLst>
        <pc:spChg chg="mod">
          <ac:chgData name="Chunhui Zhang" userId="fdc248b9-f08b-4c7c-a534-e43a1ca2b185" providerId="ADAL" clId="{BBE1757C-8DA4-49A5-B55B-751814AE21C2}" dt="2020-03-02T15:23:09.759" v="1" actId="13926"/>
          <ac:spMkLst>
            <pc:docMk/>
            <pc:sldMk cId="1500374978" sldId="257"/>
            <ac:spMk id="3" creationId="{BB6F9F00-C410-4893-8F52-23A796FE97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19A3E9-E204-4667-9E46-F17DB7A12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FF9F363-091E-4A68-B9CD-1EF8C44F3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C0EEFE-6B13-4525-A5ED-B3820428E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CEF59D-CA77-43A5-93CD-45961CEE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50074F-922B-44FF-9205-795FEEE9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8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F3216A-7DEB-4E6D-BAF9-1A726D32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9EE5F43-79C4-4EE9-9570-ABC9819F2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DBE824-170F-4DE7-A45A-2613BA07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05598E-55FC-47FC-9F99-00322D61F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419ABC-DCD1-4A4D-9142-B564CC71B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41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484107A-D138-4E02-A972-C4ECCA7D3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2650BB5-9278-4BCA-8EF6-ABA5B2511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C573B8-D767-4CF3-AAD9-68D53961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485474-5B6A-4C8D-A699-7314FB3D3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07F99A-068D-4382-B55B-442DE2B9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191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48D30F-382D-4EA0-95B4-8C33F2DB4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69E1E6-52AD-48EE-B96C-810C5172A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339D5C-A764-44CA-B0D8-6CFDFB4E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ACB760-9AFC-4A13-9160-1D59DA4B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7C8634-90E7-4284-BC0D-79D0DF21A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699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C83FA1-E03A-44D6-8BF7-35195951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6522BF-84DE-4203-A4AB-FAFA4C14A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5FA829-D644-4FA1-A7B2-11AAFBADF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2ED2AE-7BB6-4F02-8AC7-282555EC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AFAB3E-23F5-444C-8ED9-7E1FCA22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732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457ADD-974B-4F69-9B28-C904BBF7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F28B65-624B-4407-B442-BE589F280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304CBCE-5AD1-4249-8DC0-395EEFFC2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2500BFA-9067-48EE-93E2-21EF34A27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51B61E5-0F7E-4704-9698-0A8E8B88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F459737-711D-4CFA-B5DB-580F8426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174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1BE9AF-5323-4922-9E16-BA83E3FE3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CA503DB-0E75-443B-AF96-957A1A9BF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010473F-4600-4983-B257-AB0E3EC78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C230E25-273A-419D-B78A-1E3AB5839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151B71C-EC28-4DAC-A8AF-C26A4F8E4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222EC61-317F-440C-91FF-9865A055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4005C85-2C5B-45E4-9B3B-DD72615FB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A62AECC-7E48-4005-838F-5F891F3E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48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F17DFB-A423-438B-9208-8023026A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93D3EB6-49A5-4FAC-BECD-BD1EC5E1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15E536A-EE6A-4D62-B49B-F0BA5545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9B6A23E-44BB-40E1-89E2-BC56A047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712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ACF88DB-25D4-4FBF-9D37-581709C59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9B6A64E-1889-4EE2-BA54-D5455D18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744A035-783B-4BFA-9A68-12C2BBEFA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11DA08-728F-4249-A254-73007F10A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A6BF4D-7378-4689-812D-C5162F1D7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8A4C600-6444-440D-990E-14F20E703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D66566B-9492-4506-91F1-272367FF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E69F79-C870-4242-BEDF-BA13FF8B1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D017114-CFF3-453F-A12C-54E32F59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10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A3710E-C579-4D67-ADB1-C6F26AE15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2827815-E595-4356-B010-BEC76ACCE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C1410A-04FD-44C6-9C9E-66A054A5F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967215F-75D2-4416-8CD9-E2BAE1D98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A9AEA5-D8A0-468D-947D-2CEE469A8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B22EFA5-29B0-4EE2-A8CE-D0BDCB1C6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861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C4FEBFE-DE7A-413F-85BB-B988E6593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0E2AF93-EE48-4510-BA78-FF1B54792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B2FDE8-3819-4CDD-B4F7-26BB9B515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D2383-CD26-41DC-B03A-C6C577880B00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4E9B7D-A5EA-4BEA-98F6-FA3CD7EC9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19B17C-C3D0-489F-BFFE-6DA3F4D9B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8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593F74-4A00-4B82-BD53-C6A15D6D14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CA and multi-carrier agreements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9FFC901-6C67-4247-8D60-4F1F89A957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Ericsson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B2A4ED6-E7F3-4C01-A61A-AC6ECD405F41}"/>
              </a:ext>
            </a:extLst>
          </p:cNvPr>
          <p:cNvSpPr/>
          <p:nvPr/>
        </p:nvSpPr>
        <p:spPr>
          <a:xfrm>
            <a:off x="255639" y="3839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3GPP TSG-RAN WG4 Meeting #94-e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61C3FA09-CFBF-4A22-A368-3870B5A05134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R4-200</a:t>
            </a:r>
            <a:r>
              <a:rPr lang="pl-PL" dirty="0"/>
              <a:t>2484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803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5BD75E-A3FE-439C-942C-FC7F12DFE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EDA770-5B65-4D43-858D-6E41ECE2B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Contribution:</a:t>
            </a:r>
          </a:p>
          <a:p>
            <a:endParaRPr lang="sv-SE" dirty="0"/>
          </a:p>
          <a:p>
            <a:r>
              <a:rPr lang="en-GB" dirty="0"/>
              <a:t>R4-2001186: Ericsson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7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8193C9-C7E9-4B7D-9237-F109ACFA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6F9F00-C410-4893-8F52-23A796FE9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In RAN4#93, WF (</a:t>
            </a:r>
            <a:r>
              <a:rPr lang="en-US" altLang="zh-CN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R4-1916149</a:t>
            </a:r>
            <a:r>
              <a:rPr lang="sv-SE" dirty="0"/>
              <a:t>)on IAB DC/CA requirement, it is agreed that CA will be supported in R16, but not decided how the CA framework should be specified</a:t>
            </a:r>
            <a:r>
              <a:rPr lang="sv-SE" dirty="0" smtClean="0"/>
              <a:t>.</a:t>
            </a:r>
          </a:p>
          <a:p>
            <a:r>
              <a:rPr lang="sv-SE" dirty="0" smtClean="0">
                <a:solidFill>
                  <a:schemeClr val="accent1"/>
                </a:solidFill>
              </a:rPr>
              <a:t>It should be noted that currently there is no specific request on any combination yet and RAN4 still work on RAN4 specification on single carrier requriement and other fundamental terminologies/definition. </a:t>
            </a:r>
            <a:endParaRPr lang="sv-SE" dirty="0">
              <a:solidFill>
                <a:schemeClr val="accent1"/>
              </a:solidFill>
            </a:endParaRPr>
          </a:p>
          <a:p>
            <a:endParaRPr lang="sv-SE" dirty="0"/>
          </a:p>
          <a:p>
            <a:r>
              <a:rPr lang="sv-SE" dirty="0"/>
              <a:t>There is a need to agree on how CA should be specified in RAN4 </a:t>
            </a:r>
            <a:r>
              <a:rPr lang="sv-SE" dirty="0" smtClean="0"/>
              <a:t>specs </a:t>
            </a:r>
            <a:r>
              <a:rPr lang="sv-SE" dirty="0" smtClean="0">
                <a:solidFill>
                  <a:schemeClr val="accent1"/>
                </a:solidFill>
              </a:rPr>
              <a:t>based on the agreement on corresponding fundamental definitons</a:t>
            </a:r>
            <a:r>
              <a:rPr lang="sv-SE" dirty="0" smtClean="0"/>
              <a:t>.</a:t>
            </a:r>
            <a:endParaRPr lang="sv-SE" dirty="0"/>
          </a:p>
          <a:p>
            <a:endParaRPr lang="sv-SE" dirty="0"/>
          </a:p>
          <a:p>
            <a:r>
              <a:rPr lang="sv-SE" dirty="0"/>
              <a:t>Also the IAB may support multi-carrier (but not CA) operation in the DU, or simultaneously with DU on some carriers and MT on others</a:t>
            </a:r>
          </a:p>
        </p:txBody>
      </p:sp>
    </p:spTree>
    <p:extLst>
      <p:ext uri="{BB962C8B-B14F-4D97-AF65-F5344CB8AC3E}">
        <p14:creationId xmlns:p14="http://schemas.microsoft.com/office/powerpoint/2010/main" val="150037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EB69A4-9C53-4FD9-A88B-8480B2646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5E52EE-DB28-4DCC-B89C-A01E852AF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Use BS approach to specify the multi-carrier requirements (covering both multi-carrier and CA operation</a:t>
            </a:r>
            <a:r>
              <a:rPr lang="sv-SE" dirty="0" smtClean="0"/>
              <a:t>) </a:t>
            </a:r>
            <a:r>
              <a:rPr lang="sv-SE" dirty="0" smtClean="0">
                <a:solidFill>
                  <a:schemeClr val="accent1"/>
                </a:solidFill>
              </a:rPr>
              <a:t>for IAB-DU</a:t>
            </a:r>
            <a:r>
              <a:rPr lang="sv-SE" dirty="0" smtClean="0"/>
              <a:t>.</a:t>
            </a:r>
          </a:p>
          <a:p>
            <a:r>
              <a:rPr lang="sv-SE" dirty="0" smtClean="0">
                <a:solidFill>
                  <a:schemeClr val="accent1"/>
                </a:solidFill>
              </a:rPr>
              <a:t>FFS the applicablity of BS approach</a:t>
            </a:r>
            <a:r>
              <a:rPr lang="sv-SE" altLang="zh-CN" dirty="0">
                <a:solidFill>
                  <a:schemeClr val="accent1"/>
                </a:solidFill>
              </a:rPr>
              <a:t> to specifiy multi-carrier requirement (covering both multi-carrier and CA operation)</a:t>
            </a:r>
            <a:r>
              <a:rPr lang="sv-SE" dirty="0" smtClean="0">
                <a:solidFill>
                  <a:schemeClr val="accent1"/>
                </a:solidFill>
              </a:rPr>
              <a:t> on different IAB-MT classes </a:t>
            </a:r>
            <a:r>
              <a:rPr lang="sv-SE" altLang="zh-CN" dirty="0" smtClean="0">
                <a:solidFill>
                  <a:schemeClr val="accent1"/>
                </a:solidFill>
              </a:rPr>
              <a:t>for IAB-MT side. </a:t>
            </a:r>
            <a:endParaRPr lang="sv-S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2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640cb88253e0ef062484a34ba5828fac">
  <xsd:schema xmlns:xsd="http://www.w3.org/2001/XMLSchema" xmlns:xs="http://www.w3.org/2001/XMLSchema" xmlns:p="http://schemas.microsoft.com/office/2006/metadata/properties" xmlns:ns3="6f846979-0e6f-42ff-8b87-e1893efeda99" xmlns:ns4="db33437f-65a5-48c5-b537-19efd290f967" targetNamespace="http://schemas.microsoft.com/office/2006/metadata/properties" ma:root="true" ma:fieldsID="37a7d2a33eafc071597e0b669cd5b2bb" ns3:_="" ns4:_="">
    <xsd:import namespace="6f846979-0e6f-42ff-8b87-e1893efeda99"/>
    <xsd:import namespace="db33437f-65a5-48c5-b537-19efd290f9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D3361D-C429-40EE-8168-308A2C1A61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db33437f-65a5-48c5-b537-19efd290f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910DA7-C788-46A2-B6FB-BC82A9ED6C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B60479-8190-494C-A81F-202F9A1D884C}">
  <ds:schemaRefs>
    <ds:schemaRef ds:uri="http://purl.org/dc/dcmitype/"/>
    <ds:schemaRef ds:uri="6f846979-0e6f-42ff-8b87-e1893efeda99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db33437f-65a5-48c5-b537-19efd290f967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191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WF on CA and multi-carrier agreements</vt:lpstr>
      <vt:lpstr>Background</vt:lpstr>
      <vt:lpstr>Background</vt:lpstr>
      <vt:lpstr>Way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CA and multi-carrier agreements</dc:title>
  <dc:creator>Chunhui Zhang</dc:creator>
  <cp:lastModifiedBy>Samsung</cp:lastModifiedBy>
  <cp:revision>8</cp:revision>
  <dcterms:created xsi:type="dcterms:W3CDTF">2020-03-02T14:58:00Z</dcterms:created>
  <dcterms:modified xsi:type="dcterms:W3CDTF">2020-03-03T10:18:18Z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NSCPROP_SA">
    <vt:lpwstr>D:\Work\3GPP\RAN4\2020\RAN4#94\2nd round discussion for RAN4_94e\#80\RAN4#94e_#80_NR_IAB_CA_Multicarrier Framework draft WF R4-2002489 (V1.0).pptx</vt:lpwstr>
  </property>
</Properties>
</file>