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BBE1757C-8DA4-49A5-B55B-751814AE21C2}"/>
    <pc:docChg chg="modSld">
      <pc:chgData name="Chunhui Zhang" userId="fdc248b9-f08b-4c7c-a534-e43a1ca2b185" providerId="ADAL" clId="{BBE1757C-8DA4-49A5-B55B-751814AE21C2}" dt="2020-03-02T15:23:09.759" v="1" actId="13926"/>
      <pc:docMkLst>
        <pc:docMk/>
      </pc:docMkLst>
      <pc:sldChg chg="modSp">
        <pc:chgData name="Chunhui Zhang" userId="fdc248b9-f08b-4c7c-a534-e43a1ca2b185" providerId="ADAL" clId="{BBE1757C-8DA4-49A5-B55B-751814AE21C2}" dt="2020-03-02T15:23:09.759" v="1" actId="13926"/>
        <pc:sldMkLst>
          <pc:docMk/>
          <pc:sldMk cId="1500374978" sldId="257"/>
        </pc:sldMkLst>
        <pc:spChg chg="mod">
          <ac:chgData name="Chunhui Zhang" userId="fdc248b9-f08b-4c7c-a534-e43a1ca2b185" providerId="ADAL" clId="{BBE1757C-8DA4-49A5-B55B-751814AE21C2}" dt="2020-03-02T15:23:09.759" v="1" actId="13926"/>
          <ac:spMkLst>
            <pc:docMk/>
            <pc:sldMk cId="1500374978" sldId="257"/>
            <ac:spMk id="3" creationId="{BB6F9F00-C410-4893-8F52-23A796FE97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A3E9-E204-4667-9E46-F17DB7A12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9F363-091E-4A68-B9CD-1EF8C44F3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0EEFE-6B13-4525-A5ED-B3820428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EF59D-CA77-43A5-93CD-45961CEE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0074F-922B-44FF-9205-795FEEE9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8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216A-7DEB-4E6D-BAF9-1A726D32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E5F43-79C4-4EE9-9570-ABC9819F2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BE824-170F-4DE7-A45A-2613BA07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5598E-55FC-47FC-9F99-00322D61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9ABC-DCD1-4A4D-9142-B564CC71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41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4107A-D138-4E02-A972-C4ECCA7D3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50BB5-9278-4BCA-8EF6-ABA5B2511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573B8-D767-4CF3-AAD9-68D53961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85474-5B6A-4C8D-A699-7314FB3D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7F99A-068D-4382-B55B-442DE2B9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91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D30F-382D-4EA0-95B4-8C33F2DB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9E1E6-52AD-48EE-B96C-810C5172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9D5C-A764-44CA-B0D8-6CFDFB4E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CB760-9AFC-4A13-9160-1D59DA4B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C8634-90E7-4284-BC0D-79D0DF21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99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3FA1-E03A-44D6-8BF7-35195951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522BF-84DE-4203-A4AB-FAFA4C14A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A829-D644-4FA1-A7B2-11AAFBAD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ED2AE-7BB6-4F02-8AC7-282555EC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AB3E-23F5-444C-8ED9-7E1FCA22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3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7ADD-974B-4F69-9B28-C904BBF7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8B65-624B-4407-B442-BE589F280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4CBCE-5AD1-4249-8DC0-395EEFFC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00BFA-9067-48EE-93E2-21EF34A2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B61E5-0F7E-4704-9698-0A8E8B88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59737-711D-4CFA-B5DB-580F8426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74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E9AF-5323-4922-9E16-BA83E3FE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503DB-0E75-443B-AF96-957A1A9BF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0473F-4600-4983-B257-AB0E3EC78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30E25-273A-419D-B78A-1E3AB5839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1B71C-EC28-4DAC-A8AF-C26A4F8E4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2EC61-317F-440C-91FF-9865A055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05C85-2C5B-45E4-9B3B-DD72615F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2AECC-7E48-4005-838F-5F891F3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48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7DFB-A423-438B-9208-8023026A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D3EB6-49A5-4FAC-BECD-BD1EC5E1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E536A-EE6A-4D62-B49B-F0BA5545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6A23E-44BB-40E1-89E2-BC56A047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12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F88DB-25D4-4FBF-9D37-581709C5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6A64E-1889-4EE2-BA54-D5455D18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A035-783B-4BFA-9A68-12C2BBEF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DA08-728F-4249-A254-73007F10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6BF4D-7378-4689-812D-C5162F1D7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4C600-6444-440D-990E-14F20E703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6566B-9492-4506-91F1-272367FF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69F79-C870-4242-BEDF-BA13FF8B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17114-CFF3-453F-A12C-54E32F59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10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710E-C579-4D67-ADB1-C6F26AE15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27815-E595-4356-B010-BEC76ACCE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1410A-04FD-44C6-9C9E-66A054A5F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7215F-75D2-4416-8CD9-E2BAE1D9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9AEA5-D8A0-468D-947D-2CEE469A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2EFA5-29B0-4EE2-A8CE-D0BDCB1C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61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4FEBFE-DE7A-413F-85BB-B988E659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2AF93-EE48-4510-BA78-FF1B54792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FDE8-3819-4CDD-B4F7-26BB9B51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2383-CD26-41DC-B03A-C6C577880B00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E9B7D-A5EA-4BEA-98F6-FA3CD7EC9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9B17C-C3D0-489F-BFFE-6DA3F4D9B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92FD-B244-4B20-90D2-F7ACCA7E6B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3F74-4A00-4B82-BD53-C6A15D6D1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CA and multi-carrier agreements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FC901-6C67-4247-8D60-4F1F89A957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A4ED6-E7F3-4C01-A61A-AC6ECD405F41}"/>
              </a:ext>
            </a:extLst>
          </p:cNvPr>
          <p:cNvSpPr/>
          <p:nvPr/>
        </p:nvSpPr>
        <p:spPr>
          <a:xfrm>
            <a:off x="255639" y="3839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C3FA09-CFBF-4A22-A368-3870B5A05134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R4-200</a:t>
            </a:r>
            <a:r>
              <a:rPr lang="pl-PL" dirty="0"/>
              <a:t>2484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803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D75E-A3FE-439C-942C-FC7F12DF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DA770-5B65-4D43-858D-6E41ECE2B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Contribution:</a:t>
            </a:r>
          </a:p>
          <a:p>
            <a:endParaRPr lang="sv-SE" dirty="0"/>
          </a:p>
          <a:p>
            <a:r>
              <a:rPr lang="en-GB" dirty="0"/>
              <a:t>R4-2001186: Ericsson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7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93C9-C7E9-4B7D-9237-F109ACFA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9F00-C410-4893-8F52-23A796FE9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 RAN4#93, WF (</a:t>
            </a:r>
            <a:r>
              <a:rPr lang="en-US" altLang="zh-CN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R4-1916149</a:t>
            </a:r>
            <a:r>
              <a:rPr lang="sv-SE" dirty="0"/>
              <a:t>)on IAB DC/CA requirement, it is agreed that CA will be supported in R16, but not decided how the CA framework should be specified.</a:t>
            </a:r>
          </a:p>
          <a:p>
            <a:endParaRPr lang="sv-SE" dirty="0"/>
          </a:p>
          <a:p>
            <a:r>
              <a:rPr lang="sv-SE" dirty="0"/>
              <a:t>There is a need to agree on how CA should be specified in RAN4 specs.</a:t>
            </a:r>
          </a:p>
          <a:p>
            <a:endParaRPr lang="sv-SE" dirty="0"/>
          </a:p>
          <a:p>
            <a:r>
              <a:rPr lang="sv-SE" dirty="0"/>
              <a:t>Also the IAB may support multi-carrier (but not CA) operation in the DU, or simultaneously with DU on some carriers and MT on others</a:t>
            </a:r>
          </a:p>
        </p:txBody>
      </p:sp>
    </p:spTree>
    <p:extLst>
      <p:ext uri="{BB962C8B-B14F-4D97-AF65-F5344CB8AC3E}">
        <p14:creationId xmlns:p14="http://schemas.microsoft.com/office/powerpoint/2010/main" val="150037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69A4-9C53-4FD9-A88B-8480B264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E52EE-DB28-4DCC-B89C-A01E852AF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Use BS approach to specify the multi-carrier requirements (covering both multi-carrier and CA operation).</a:t>
            </a:r>
          </a:p>
        </p:txBody>
      </p:sp>
    </p:spTree>
    <p:extLst>
      <p:ext uri="{BB962C8B-B14F-4D97-AF65-F5344CB8AC3E}">
        <p14:creationId xmlns:p14="http://schemas.microsoft.com/office/powerpoint/2010/main" val="359782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640cb88253e0ef062484a34ba5828fac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37a7d2a33eafc071597e0b669cd5b2bb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3361D-C429-40EE-8168-308A2C1A6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910DA7-C788-46A2-B6FB-BC82A9ED6C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60479-8190-494C-A81F-202F9A1D884C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db33437f-65a5-48c5-b537-19efd290f967"/>
    <ds:schemaRef ds:uri="6f846979-0e6f-42ff-8b87-e1893efeda9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Office Theme</vt:lpstr>
      <vt:lpstr>WF on CA and multi-carrier agreements</vt:lpstr>
      <vt:lpstr>Background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CA and multi-carrier agreements</dc:title>
  <dc:creator>Chunhui Zhang</dc:creator>
  <cp:lastModifiedBy>Chunhui Zhang</cp:lastModifiedBy>
  <cp:revision>5</cp:revision>
  <dcterms:created xsi:type="dcterms:W3CDTF">2020-03-02T14:58:00Z</dcterms:created>
  <dcterms:modified xsi:type="dcterms:W3CDTF">2020-03-02T15:23:12Z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