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56" r:id="rId2"/>
    <p:sldId id="275" r:id="rId3"/>
    <p:sldId id="278" r:id="rId4"/>
    <p:sldId id="276" r:id="rId5"/>
    <p:sldId id="277" r:id="rId6"/>
  </p:sldIdLst>
  <p:sldSz cx="9144000" cy="6858000" type="screen4x3"/>
  <p:notesSz cx="6858000" cy="9144000"/>
  <p:defaultTex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SimSun"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SimSun"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SimSun"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SimSun"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SimSun"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SimSun"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SimSun"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SimSun"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SimSun" panose="02010600030101010101" pitchFamily="2"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Imadur Rahman" initials="IR"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51" autoAdjust="0"/>
    <p:restoredTop sz="93825" autoAdjust="0"/>
  </p:normalViewPr>
  <p:slideViewPr>
    <p:cSldViewPr>
      <p:cViewPr varScale="1">
        <p:scale>
          <a:sx n="103" d="100"/>
          <a:sy n="103" d="100"/>
        </p:scale>
        <p:origin x="1044"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13"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han Sköld" userId="47cd6ec2-5ac6-4340-8ff8-8949c252891f" providerId="ADAL" clId="{F63591D3-FB69-4DEB-8211-FFE15A0518A1}"/>
    <pc:docChg chg="modSld">
      <pc:chgData name="Johan Sköld" userId="47cd6ec2-5ac6-4340-8ff8-8949c252891f" providerId="ADAL" clId="{F63591D3-FB69-4DEB-8211-FFE15A0518A1}" dt="2019-10-31T11:23:24.503" v="7"/>
      <pc:docMkLst>
        <pc:docMk/>
      </pc:docMkLst>
      <pc:sldChg chg="modSp">
        <pc:chgData name="Johan Sköld" userId="47cd6ec2-5ac6-4340-8ff8-8949c252891f" providerId="ADAL" clId="{F63591D3-FB69-4DEB-8211-FFE15A0518A1}" dt="2019-10-31T11:23:24.503" v="7"/>
        <pc:sldMkLst>
          <pc:docMk/>
          <pc:sldMk cId="0" sldId="256"/>
        </pc:sldMkLst>
        <pc:spChg chg="mod">
          <ac:chgData name="Johan Sköld" userId="47cd6ec2-5ac6-4340-8ff8-8949c252891f" providerId="ADAL" clId="{F63591D3-FB69-4DEB-8211-FFE15A0518A1}" dt="2019-10-31T11:23:24.503" v="7"/>
          <ac:spMkLst>
            <pc:docMk/>
            <pc:sldMk cId="0" sldId="256"/>
            <ac:spMk id="2052" creationId="{00000000-0000-0000-0000-000000000000}"/>
          </ac:spMkLst>
        </pc:spChg>
      </pc:sldChg>
    </pc:docChg>
  </pc:docChgLst>
  <pc:docChgLst>
    <pc:chgData name="Johan Sköld" userId="47cd6ec2-5ac6-4340-8ff8-8949c252891f" providerId="ADAL" clId="{D966F54D-FD0F-4413-9831-96912BACD51A}"/>
    <pc:docChg chg="modSld">
      <pc:chgData name="Johan Sköld" userId="47cd6ec2-5ac6-4340-8ff8-8949c252891f" providerId="ADAL" clId="{D966F54D-FD0F-4413-9831-96912BACD51A}" dt="2020-03-04T13:45:48.388" v="37" actId="13926"/>
      <pc:docMkLst>
        <pc:docMk/>
      </pc:docMkLst>
      <pc:sldChg chg="modSp">
        <pc:chgData name="Johan Sköld" userId="47cd6ec2-5ac6-4340-8ff8-8949c252891f" providerId="ADAL" clId="{D966F54D-FD0F-4413-9831-96912BACD51A}" dt="2020-03-04T13:45:48.388" v="37" actId="13926"/>
        <pc:sldMkLst>
          <pc:docMk/>
          <pc:sldMk cId="3877890411" sldId="276"/>
        </pc:sldMkLst>
        <pc:spChg chg="mod">
          <ac:chgData name="Johan Sköld" userId="47cd6ec2-5ac6-4340-8ff8-8949c252891f" providerId="ADAL" clId="{D966F54D-FD0F-4413-9831-96912BACD51A}" dt="2020-03-04T13:45:48.388" v="37" actId="13926"/>
          <ac:spMkLst>
            <pc:docMk/>
            <pc:sldMk cId="3877890411" sldId="276"/>
            <ac:spMk id="4" creationId="{00000000-0000-0000-0000-000000000000}"/>
          </ac:spMkLst>
        </pc:spChg>
      </pc:sldChg>
    </pc:docChg>
  </pc:docChgLst>
  <pc:docChgLst>
    <pc:chgData name="Johan Sköld" userId="47cd6ec2-5ac6-4340-8ff8-8949c252891f" providerId="ADAL" clId="{2FA48884-E689-4144-84BE-B938F9D5912E}"/>
  </pc:docChgLst>
  <pc:docChgLst>
    <pc:chgData name="Johan Sköld" userId="47cd6ec2-5ac6-4340-8ff8-8949c252891f" providerId="ADAL" clId="{0E8B9C30-4181-48E7-A6CF-9E3A6826D69A}"/>
  </pc:docChgLst>
  <pc:docChgLst>
    <pc:chgData name="Johan Sköld" userId="47cd6ec2-5ac6-4340-8ff8-8949c252891f" providerId="ADAL" clId="{91F538AD-EF9D-433D-81E9-254CC2701421}"/>
    <pc:docChg chg="undo redo custSel addSld delSld modSld">
      <pc:chgData name="Johan Sköld" userId="47cd6ec2-5ac6-4340-8ff8-8949c252891f" providerId="ADAL" clId="{91F538AD-EF9D-433D-81E9-254CC2701421}" dt="2020-03-02T12:55:32.041" v="784" actId="20577"/>
      <pc:docMkLst>
        <pc:docMk/>
      </pc:docMkLst>
      <pc:sldChg chg="modSp">
        <pc:chgData name="Johan Sköld" userId="47cd6ec2-5ac6-4340-8ff8-8949c252891f" providerId="ADAL" clId="{91F538AD-EF9D-433D-81E9-254CC2701421}" dt="2020-03-02T12:51:24.208" v="779" actId="179"/>
        <pc:sldMkLst>
          <pc:docMk/>
          <pc:sldMk cId="0" sldId="256"/>
        </pc:sldMkLst>
        <pc:spChg chg="mod">
          <ac:chgData name="Johan Sköld" userId="47cd6ec2-5ac6-4340-8ff8-8949c252891f" providerId="ADAL" clId="{91F538AD-EF9D-433D-81E9-254CC2701421}" dt="2020-03-02T12:19:52.078" v="7" actId="20577"/>
          <ac:spMkLst>
            <pc:docMk/>
            <pc:sldMk cId="0" sldId="256"/>
            <ac:spMk id="2" creationId="{00000000-0000-0000-0000-000000000000}"/>
          </ac:spMkLst>
        </pc:spChg>
        <pc:spChg chg="mod">
          <ac:chgData name="Johan Sköld" userId="47cd6ec2-5ac6-4340-8ff8-8949c252891f" providerId="ADAL" clId="{91F538AD-EF9D-433D-81E9-254CC2701421}" dt="2020-03-02T12:51:24.208" v="779" actId="179"/>
          <ac:spMkLst>
            <pc:docMk/>
            <pc:sldMk cId="0" sldId="256"/>
            <ac:spMk id="2051" creationId="{00000000-0000-0000-0000-000000000000}"/>
          </ac:spMkLst>
        </pc:spChg>
        <pc:spChg chg="mod">
          <ac:chgData name="Johan Sköld" userId="47cd6ec2-5ac6-4340-8ff8-8949c252891f" providerId="ADAL" clId="{91F538AD-EF9D-433D-81E9-254CC2701421}" dt="2020-03-02T12:19:26.194" v="3" actId="20577"/>
          <ac:spMkLst>
            <pc:docMk/>
            <pc:sldMk cId="0" sldId="256"/>
            <ac:spMk id="2052" creationId="{00000000-0000-0000-0000-000000000000}"/>
          </ac:spMkLst>
        </pc:spChg>
      </pc:sldChg>
      <pc:sldChg chg="del">
        <pc:chgData name="Johan Sköld" userId="47cd6ec2-5ac6-4340-8ff8-8949c252891f" providerId="ADAL" clId="{91F538AD-EF9D-433D-81E9-254CC2701421}" dt="2020-03-02T12:20:58.509" v="18" actId="2696"/>
        <pc:sldMkLst>
          <pc:docMk/>
          <pc:sldMk cId="0" sldId="274"/>
        </pc:sldMkLst>
      </pc:sldChg>
      <pc:sldChg chg="modSp add">
        <pc:chgData name="Johan Sköld" userId="47cd6ec2-5ac6-4340-8ff8-8949c252891f" providerId="ADAL" clId="{91F538AD-EF9D-433D-81E9-254CC2701421}" dt="2020-03-02T12:55:03.284" v="782" actId="20577"/>
        <pc:sldMkLst>
          <pc:docMk/>
          <pc:sldMk cId="0" sldId="275"/>
        </pc:sldMkLst>
        <pc:spChg chg="mod">
          <ac:chgData name="Johan Sköld" userId="47cd6ec2-5ac6-4340-8ff8-8949c252891f" providerId="ADAL" clId="{91F538AD-EF9D-433D-81E9-254CC2701421}" dt="2020-03-02T12:55:03.284" v="782" actId="20577"/>
          <ac:spMkLst>
            <pc:docMk/>
            <pc:sldMk cId="0" sldId="275"/>
            <ac:spMk id="4" creationId="{00000000-0000-0000-0000-000000000000}"/>
          </ac:spMkLst>
        </pc:spChg>
      </pc:sldChg>
      <pc:sldChg chg="addSp delSp modSp add">
        <pc:chgData name="Johan Sköld" userId="47cd6ec2-5ac6-4340-8ff8-8949c252891f" providerId="ADAL" clId="{91F538AD-EF9D-433D-81E9-254CC2701421}" dt="2020-03-02T12:55:32.041" v="784" actId="20577"/>
        <pc:sldMkLst>
          <pc:docMk/>
          <pc:sldMk cId="3877890411" sldId="276"/>
        </pc:sldMkLst>
        <pc:spChg chg="add del">
          <ac:chgData name="Johan Sköld" userId="47cd6ec2-5ac6-4340-8ff8-8949c252891f" providerId="ADAL" clId="{91F538AD-EF9D-433D-81E9-254CC2701421}" dt="2020-03-02T12:21:12.832" v="20"/>
          <ac:spMkLst>
            <pc:docMk/>
            <pc:sldMk cId="3877890411" sldId="276"/>
            <ac:spMk id="2" creationId="{13D71CB1-1205-4E97-8613-BF3CC59A32ED}"/>
          </ac:spMkLst>
        </pc:spChg>
        <pc:spChg chg="mod">
          <ac:chgData name="Johan Sköld" userId="47cd6ec2-5ac6-4340-8ff8-8949c252891f" providerId="ADAL" clId="{91F538AD-EF9D-433D-81E9-254CC2701421}" dt="2020-03-02T12:55:32.041" v="784" actId="20577"/>
          <ac:spMkLst>
            <pc:docMk/>
            <pc:sldMk cId="3877890411" sldId="276"/>
            <ac:spMk id="4" creationId="{00000000-0000-0000-0000-000000000000}"/>
          </ac:spMkLst>
        </pc:spChg>
      </pc:sldChg>
      <pc:sldChg chg="modSp add">
        <pc:chgData name="Johan Sköld" userId="47cd6ec2-5ac6-4340-8ff8-8949c252891f" providerId="ADAL" clId="{91F538AD-EF9D-433D-81E9-254CC2701421}" dt="2020-03-02T12:23:46.418" v="71" actId="6549"/>
        <pc:sldMkLst>
          <pc:docMk/>
          <pc:sldMk cId="1406659553" sldId="277"/>
        </pc:sldMkLst>
        <pc:spChg chg="mod">
          <ac:chgData name="Johan Sköld" userId="47cd6ec2-5ac6-4340-8ff8-8949c252891f" providerId="ADAL" clId="{91F538AD-EF9D-433D-81E9-254CC2701421}" dt="2020-03-02T12:23:46.418" v="71" actId="6549"/>
          <ac:spMkLst>
            <pc:docMk/>
            <pc:sldMk cId="1406659553" sldId="277"/>
            <ac:spMk id="4" creationId="{00000000-0000-0000-0000-000000000000}"/>
          </ac:spMkLst>
        </pc:spChg>
      </pc:sldChg>
      <pc:sldChg chg="addSp modSp add">
        <pc:chgData name="Johan Sköld" userId="47cd6ec2-5ac6-4340-8ff8-8949c252891f" providerId="ADAL" clId="{91F538AD-EF9D-433D-81E9-254CC2701421}" dt="2020-03-02T12:43:52.291" v="423" actId="20577"/>
        <pc:sldMkLst>
          <pc:docMk/>
          <pc:sldMk cId="1792697429" sldId="278"/>
        </pc:sldMkLst>
        <pc:spChg chg="mod">
          <ac:chgData name="Johan Sköld" userId="47cd6ec2-5ac6-4340-8ff8-8949c252891f" providerId="ADAL" clId="{91F538AD-EF9D-433D-81E9-254CC2701421}" dt="2020-03-02T12:41:43.017" v="403" actId="20577"/>
          <ac:spMkLst>
            <pc:docMk/>
            <pc:sldMk cId="1792697429" sldId="278"/>
            <ac:spMk id="2" creationId="{523D17C0-2506-4FEC-AA6C-AD2FC1082059}"/>
          </ac:spMkLst>
        </pc:spChg>
        <pc:spChg chg="mod">
          <ac:chgData name="Johan Sköld" userId="47cd6ec2-5ac6-4340-8ff8-8949c252891f" providerId="ADAL" clId="{91F538AD-EF9D-433D-81E9-254CC2701421}" dt="2020-03-02T12:43:52.291" v="423" actId="20577"/>
          <ac:spMkLst>
            <pc:docMk/>
            <pc:sldMk cId="1792697429" sldId="278"/>
            <ac:spMk id="3" creationId="{61D5604D-085B-4D7C-A77F-547E2EA87A94}"/>
          </ac:spMkLst>
        </pc:spChg>
        <pc:graphicFrameChg chg="add mod modGraphic">
          <ac:chgData name="Johan Sköld" userId="47cd6ec2-5ac6-4340-8ff8-8949c252891f" providerId="ADAL" clId="{91F538AD-EF9D-433D-81E9-254CC2701421}" dt="2020-03-02T12:43:32.160" v="419" actId="1076"/>
          <ac:graphicFrameMkLst>
            <pc:docMk/>
            <pc:sldMk cId="1792697429" sldId="278"/>
            <ac:graphicFrameMk id="4" creationId="{4D234EA1-F441-4455-ABDB-1EABC0C5A382}"/>
          </ac:graphicFrameMkLst>
        </pc:graphicFrameChg>
      </pc:sldChg>
    </pc:docChg>
  </pc:docChgLst>
  <pc:docChgLst>
    <pc:chgData name="Johan Sköld" userId="47cd6ec2-5ac6-4340-8ff8-8949c252891f" providerId="ADAL" clId="{576DBDD0-3B1F-413A-9E4B-D495AD51B3BF}"/>
  </pc:docChgLst>
  <pc:docChgLst>
    <pc:chgData name="Johan Sköld" userId="47cd6ec2-5ac6-4340-8ff8-8949c252891f" providerId="ADAL" clId="{A1C4B4F5-82FC-4C29-A92C-1F1EDA0746EE}"/>
    <pc:docChg chg="modSld">
      <pc:chgData name="Johan Sköld" userId="47cd6ec2-5ac6-4340-8ff8-8949c252891f" providerId="ADAL" clId="{A1C4B4F5-82FC-4C29-A92C-1F1EDA0746EE}" dt="2019-09-26T12:04:56.790" v="5" actId="20577"/>
      <pc:docMkLst>
        <pc:docMk/>
      </pc:docMkLst>
      <pc:sldChg chg="modSp">
        <pc:chgData name="Johan Sköld" userId="47cd6ec2-5ac6-4340-8ff8-8949c252891f" providerId="ADAL" clId="{A1C4B4F5-82FC-4C29-A92C-1F1EDA0746EE}" dt="2019-09-26T12:04:56.790" v="5" actId="20577"/>
        <pc:sldMkLst>
          <pc:docMk/>
          <pc:sldMk cId="0" sldId="256"/>
        </pc:sldMkLst>
        <pc:spChg chg="mod">
          <ac:chgData name="Johan Sköld" userId="47cd6ec2-5ac6-4340-8ff8-8949c252891f" providerId="ADAL" clId="{A1C4B4F5-82FC-4C29-A92C-1F1EDA0746EE}" dt="2019-09-26T12:04:56.790" v="5" actId="20577"/>
          <ac:spMkLst>
            <pc:docMk/>
            <pc:sldMk cId="0" sldId="256"/>
            <ac:spMk id="2052" creationId="{00000000-0000-0000-0000-000000000000}"/>
          </ac:spMkLst>
        </pc:spChg>
      </pc:sldChg>
    </pc:docChg>
  </pc:docChgLst>
  <pc:docChgLst>
    <pc:chgData name="Johan Sköld" userId="47cd6ec2-5ac6-4340-8ff8-8949c252891f" providerId="ADAL" clId="{480EED40-2089-4B19-A3F4-C477A9DD07BD}"/>
  </pc:docChgLst>
  <pc:docChgLst>
    <pc:chgData name="Johan Sköld" userId="47cd6ec2-5ac6-4340-8ff8-8949c252891f" providerId="ADAL" clId="{62E62953-348D-4625-8A83-8A584D1510DE}"/>
    <pc:docChg chg="custSel modSld">
      <pc:chgData name="Johan Sköld" userId="47cd6ec2-5ac6-4340-8ff8-8949c252891f" providerId="ADAL" clId="{62E62953-348D-4625-8A83-8A584D1510DE}" dt="2020-03-03T21:55:46.361" v="121" actId="13926"/>
      <pc:docMkLst>
        <pc:docMk/>
      </pc:docMkLst>
      <pc:sldChg chg="modSp">
        <pc:chgData name="Johan Sköld" userId="47cd6ec2-5ac6-4340-8ff8-8949c252891f" providerId="ADAL" clId="{62E62953-348D-4625-8A83-8A584D1510DE}" dt="2020-03-03T21:55:46.361" v="121" actId="13926"/>
        <pc:sldMkLst>
          <pc:docMk/>
          <pc:sldMk cId="3877890411" sldId="276"/>
        </pc:sldMkLst>
        <pc:spChg chg="mod">
          <ac:chgData name="Johan Sköld" userId="47cd6ec2-5ac6-4340-8ff8-8949c252891f" providerId="ADAL" clId="{62E62953-348D-4625-8A83-8A584D1510DE}" dt="2020-03-03T21:55:46.361" v="121" actId="13926"/>
          <ac:spMkLst>
            <pc:docMk/>
            <pc:sldMk cId="3877890411" sldId="276"/>
            <ac:spMk id="4" creationId="{00000000-0000-0000-0000-000000000000}"/>
          </ac:spMkLst>
        </pc:spChg>
      </pc:sldChg>
    </pc:docChg>
  </pc:docChgLst>
  <pc:docChgLst>
    <pc:chgData name="Johan Sköld" userId="47cd6ec2-5ac6-4340-8ff8-8949c252891f" providerId="ADAL" clId="{0AB14E20-4EA9-4052-8BDB-066DF2A15023}"/>
    <pc:docChg chg="modSld">
      <pc:chgData name="Johan Sköld" userId="47cd6ec2-5ac6-4340-8ff8-8949c252891f" providerId="ADAL" clId="{0AB14E20-4EA9-4052-8BDB-066DF2A15023}" dt="2020-02-10T08:30:02.808" v="9"/>
      <pc:docMkLst>
        <pc:docMk/>
      </pc:docMkLst>
      <pc:sldChg chg="modSp">
        <pc:chgData name="Johan Sköld" userId="47cd6ec2-5ac6-4340-8ff8-8949c252891f" providerId="ADAL" clId="{0AB14E20-4EA9-4052-8BDB-066DF2A15023}" dt="2020-02-10T08:30:02.808" v="9"/>
        <pc:sldMkLst>
          <pc:docMk/>
          <pc:sldMk cId="0" sldId="256"/>
        </pc:sldMkLst>
        <pc:spChg chg="mod">
          <ac:chgData name="Johan Sköld" userId="47cd6ec2-5ac6-4340-8ff8-8949c252891f" providerId="ADAL" clId="{0AB14E20-4EA9-4052-8BDB-066DF2A15023}" dt="2020-02-10T08:30:02.808" v="9"/>
          <ac:spMkLst>
            <pc:docMk/>
            <pc:sldMk cId="0" sldId="256"/>
            <ac:spMk id="2052"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eaLnBrk="1" hangingPunct="1">
              <a:defRPr sz="1200">
                <a:cs typeface="Arial" pitchFamily="34" charset="0"/>
              </a:defRPr>
            </a:lvl1pPr>
          </a:lstStyle>
          <a:p>
            <a:pPr>
              <a:defRPr/>
            </a:pPr>
            <a:endParaRPr lang="en-US" altLang="sv-SE"/>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cs typeface="Arial" pitchFamily="34" charset="0"/>
              </a:defRPr>
            </a:lvl1pPr>
          </a:lstStyle>
          <a:p>
            <a:pPr>
              <a:defRPr/>
            </a:pPr>
            <a:fld id="{3AC7B30B-57C5-430E-9E07-6854595C56A4}" type="datetimeFigureOut">
              <a:rPr lang="en-US" altLang="sv-SE"/>
              <a:pPr>
                <a:defRPr/>
              </a:pPr>
              <a:t>3/4/2020</a:t>
            </a:fld>
            <a:endParaRPr lang="en-US" altLang="sv-SE"/>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eaLnBrk="1" hangingPunct="1">
              <a:defRPr sz="1200">
                <a:cs typeface="Arial" pitchFamily="34" charset="0"/>
              </a:defRPr>
            </a:lvl1pPr>
          </a:lstStyle>
          <a:p>
            <a:pPr>
              <a:defRPr/>
            </a:pPr>
            <a:endParaRPr lang="en-US" altLang="sv-SE"/>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fld id="{703C08FC-A096-4C68-B1BE-B10D8539C320}" type="slidenum">
              <a:rPr lang="en-US" altLang="en-US"/>
              <a:pPr/>
              <a:t>‹#›</a:t>
            </a:fld>
            <a:endParaRPr lang="en-US" altLang="en-US"/>
          </a:p>
        </p:txBody>
      </p:sp>
    </p:spTree>
    <p:extLst>
      <p:ext uri="{BB962C8B-B14F-4D97-AF65-F5344CB8AC3E}">
        <p14:creationId xmlns:p14="http://schemas.microsoft.com/office/powerpoint/2010/main" val="95904427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SimSun" pitchFamily="2" charset="-122"/>
        <a:cs typeface="+mn-cs"/>
      </a:defRPr>
    </a:lvl1pPr>
    <a:lvl2pPr marL="457200" algn="l" rtl="0" eaLnBrk="0" fontAlgn="base" hangingPunct="0">
      <a:spcBef>
        <a:spcPct val="30000"/>
      </a:spcBef>
      <a:spcAft>
        <a:spcPct val="0"/>
      </a:spcAft>
      <a:defRPr sz="1200" kern="1200">
        <a:solidFill>
          <a:schemeClr val="tx1"/>
        </a:solidFill>
        <a:latin typeface="+mn-lt"/>
        <a:ea typeface="SimSun" pitchFamily="2" charset="-122"/>
        <a:cs typeface="+mn-cs"/>
      </a:defRPr>
    </a:lvl2pPr>
    <a:lvl3pPr marL="914400" algn="l" rtl="0" eaLnBrk="0" fontAlgn="base" hangingPunct="0">
      <a:spcBef>
        <a:spcPct val="30000"/>
      </a:spcBef>
      <a:spcAft>
        <a:spcPct val="0"/>
      </a:spcAft>
      <a:defRPr sz="1200" kern="1200">
        <a:solidFill>
          <a:schemeClr val="tx1"/>
        </a:solidFill>
        <a:latin typeface="+mn-lt"/>
        <a:ea typeface="SimSun" pitchFamily="2" charset="-122"/>
        <a:cs typeface="+mn-cs"/>
      </a:defRPr>
    </a:lvl3pPr>
    <a:lvl4pPr marL="1371600" algn="l" rtl="0" eaLnBrk="0" fontAlgn="base" hangingPunct="0">
      <a:spcBef>
        <a:spcPct val="30000"/>
      </a:spcBef>
      <a:spcAft>
        <a:spcPct val="0"/>
      </a:spcAft>
      <a:defRPr sz="1200" kern="1200">
        <a:solidFill>
          <a:schemeClr val="tx1"/>
        </a:solidFill>
        <a:latin typeface="+mn-lt"/>
        <a:ea typeface="SimSun" pitchFamily="2" charset="-122"/>
        <a:cs typeface="+mn-cs"/>
      </a:defRPr>
    </a:lvl4pPr>
    <a:lvl5pPr marL="1828800" algn="l" rtl="0" eaLnBrk="0" fontAlgn="base" hangingPunct="0">
      <a:spcBef>
        <a:spcPct val="30000"/>
      </a:spcBef>
      <a:spcAft>
        <a:spcPct val="0"/>
      </a:spcAft>
      <a:defRPr sz="1200" kern="1200">
        <a:solidFill>
          <a:schemeClr val="tx1"/>
        </a:solidFill>
        <a:latin typeface="+mn-lt"/>
        <a:ea typeface="SimSun" pitchFamily="2"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sv-SE"/>
          </a:p>
        </p:txBody>
      </p:sp>
      <p:sp>
        <p:nvSpPr>
          <p:cNvPr id="81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SimSun" panose="02010600030101010101" pitchFamily="2" charset="-122"/>
              </a:defRPr>
            </a:lvl1pPr>
            <a:lvl2pPr marL="742950" indent="-285750">
              <a:spcBef>
                <a:spcPct val="30000"/>
              </a:spcBef>
              <a:defRPr sz="1200">
                <a:solidFill>
                  <a:schemeClr val="tx1"/>
                </a:solidFill>
                <a:latin typeface="Calibri" panose="020F0502020204030204" pitchFamily="34" charset="0"/>
                <a:ea typeface="SimSun" panose="02010600030101010101" pitchFamily="2" charset="-122"/>
              </a:defRPr>
            </a:lvl2pPr>
            <a:lvl3pPr marL="1143000" indent="-228600">
              <a:spcBef>
                <a:spcPct val="30000"/>
              </a:spcBef>
              <a:defRPr sz="1200">
                <a:solidFill>
                  <a:schemeClr val="tx1"/>
                </a:solidFill>
                <a:latin typeface="Calibri" panose="020F0502020204030204" pitchFamily="34" charset="0"/>
                <a:ea typeface="SimSun" panose="02010600030101010101" pitchFamily="2" charset="-122"/>
              </a:defRPr>
            </a:lvl3pPr>
            <a:lvl4pPr marL="1600200" indent="-228600">
              <a:spcBef>
                <a:spcPct val="30000"/>
              </a:spcBef>
              <a:defRPr sz="1200">
                <a:solidFill>
                  <a:schemeClr val="tx1"/>
                </a:solidFill>
                <a:latin typeface="Calibri" panose="020F0502020204030204" pitchFamily="34" charset="0"/>
                <a:ea typeface="SimSun" panose="02010600030101010101" pitchFamily="2" charset="-122"/>
              </a:defRPr>
            </a:lvl4pPr>
            <a:lvl5pPr marL="2057400" indent="-228600">
              <a:spcBef>
                <a:spcPct val="30000"/>
              </a:spcBef>
              <a:defRPr sz="1200">
                <a:solidFill>
                  <a:schemeClr val="tx1"/>
                </a:solidFill>
                <a:latin typeface="Calibri" panose="020F0502020204030204" pitchFamily="34" charset="0"/>
                <a:ea typeface="SimSun" panose="02010600030101010101" pitchFamily="2" charset="-122"/>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SimSun" panose="02010600030101010101" pitchFamily="2" charset="-122"/>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SimSun" panose="02010600030101010101" pitchFamily="2" charset="-122"/>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SimSun" panose="02010600030101010101" pitchFamily="2" charset="-122"/>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SimSun" panose="02010600030101010101" pitchFamily="2" charset="-122"/>
              </a:defRPr>
            </a:lvl9pPr>
          </a:lstStyle>
          <a:p>
            <a:pPr>
              <a:spcBef>
                <a:spcPct val="0"/>
              </a:spcBef>
            </a:pPr>
            <a:fld id="{2B201AAA-E908-4C1C-8521-D24AD4F5BF20}" type="slidenum">
              <a:rPr lang="en-US" altLang="sv-SE">
                <a:cs typeface="Arial" panose="020B0604020202020204" pitchFamily="34" charset="0"/>
              </a:rPr>
              <a:pPr>
                <a:spcBef>
                  <a:spcPct val="0"/>
                </a:spcBef>
              </a:pPr>
              <a:t>1</a:t>
            </a:fld>
            <a:endParaRPr lang="en-US" altLang="sv-SE">
              <a:cs typeface="Arial" panose="020B0604020202020204" pitchFamily="34" charset="0"/>
            </a:endParaRPr>
          </a:p>
        </p:txBody>
      </p:sp>
    </p:spTree>
    <p:extLst>
      <p:ext uri="{BB962C8B-B14F-4D97-AF65-F5344CB8AC3E}">
        <p14:creationId xmlns:p14="http://schemas.microsoft.com/office/powerpoint/2010/main" val="190802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a:t>单击此处编辑母版标题样式</a:t>
            </a:r>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a:t>单击此处编辑母版副标题样式</a:t>
            </a:r>
          </a:p>
        </p:txBody>
      </p:sp>
      <p:sp>
        <p:nvSpPr>
          <p:cNvPr id="4" name="日期占位符 3"/>
          <p:cNvSpPr>
            <a:spLocks noGrp="1"/>
          </p:cNvSpPr>
          <p:nvPr>
            <p:ph type="dt" sz="half" idx="10"/>
          </p:nvPr>
        </p:nvSpPr>
        <p:spPr/>
        <p:txBody>
          <a:bodyPr/>
          <a:lstStyle>
            <a:lvl1pPr>
              <a:defRPr/>
            </a:lvl1pPr>
          </a:lstStyle>
          <a:p>
            <a:pPr>
              <a:defRPr/>
            </a:pPr>
            <a:fld id="{F48FEA4C-64C2-4A22-8C3A-34802847581A}" type="datetimeFigureOut">
              <a:rPr lang="zh-CN" altLang="sv-SE"/>
              <a:pPr>
                <a:defRPr/>
              </a:pPr>
              <a:t>2020/3/4</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fld id="{2EDA1264-6763-4D17-926D-0D6D2E7EAEF9}" type="slidenum">
              <a:rPr lang="zh-CN" altLang="en-US"/>
              <a:pPr/>
              <a:t>‹#›</a:t>
            </a:fld>
            <a:endParaRPr lang="zh-CN" altLang="en-US"/>
          </a:p>
        </p:txBody>
      </p:sp>
    </p:spTree>
    <p:extLst>
      <p:ext uri="{BB962C8B-B14F-4D97-AF65-F5344CB8AC3E}">
        <p14:creationId xmlns:p14="http://schemas.microsoft.com/office/powerpoint/2010/main" val="12258791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lvl1pPr>
              <a:defRPr/>
            </a:lvl1pPr>
          </a:lstStyle>
          <a:p>
            <a:pPr>
              <a:defRPr/>
            </a:pPr>
            <a:fld id="{BAE54A58-563A-48C5-B634-42CB6C04D84E}" type="datetimeFigureOut">
              <a:rPr lang="zh-CN" altLang="sv-SE"/>
              <a:pPr>
                <a:defRPr/>
              </a:pPr>
              <a:t>2020/3/4</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fld id="{FC863E6E-46F9-4E1E-B879-68DFDADE6467}" type="slidenum">
              <a:rPr lang="zh-CN" altLang="en-US"/>
              <a:pPr/>
              <a:t>‹#›</a:t>
            </a:fld>
            <a:endParaRPr lang="zh-CN" altLang="en-US"/>
          </a:p>
        </p:txBody>
      </p:sp>
    </p:spTree>
    <p:extLst>
      <p:ext uri="{BB962C8B-B14F-4D97-AF65-F5344CB8AC3E}">
        <p14:creationId xmlns:p14="http://schemas.microsoft.com/office/powerpoint/2010/main" val="32242086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lvl1pPr>
              <a:defRPr/>
            </a:lvl1pPr>
          </a:lstStyle>
          <a:p>
            <a:pPr>
              <a:defRPr/>
            </a:pPr>
            <a:fld id="{88AA26DE-51F2-4F0E-9F39-9F4F99D15B93}" type="datetimeFigureOut">
              <a:rPr lang="zh-CN" altLang="sv-SE"/>
              <a:pPr>
                <a:defRPr/>
              </a:pPr>
              <a:t>2020/3/4</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fld id="{895D3FE1-5279-4C40-9788-DE145D5B8477}" type="slidenum">
              <a:rPr lang="zh-CN" altLang="en-US"/>
              <a:pPr/>
              <a:t>‹#›</a:t>
            </a:fld>
            <a:endParaRPr lang="zh-CN" altLang="en-US"/>
          </a:p>
        </p:txBody>
      </p:sp>
    </p:spTree>
    <p:extLst>
      <p:ext uri="{BB962C8B-B14F-4D97-AF65-F5344CB8AC3E}">
        <p14:creationId xmlns:p14="http://schemas.microsoft.com/office/powerpoint/2010/main" val="4951939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lvl1pPr>
              <a:defRPr/>
            </a:lvl1pPr>
          </a:lstStyle>
          <a:p>
            <a:pPr>
              <a:defRPr/>
            </a:pPr>
            <a:fld id="{251C49A3-B31A-44FB-9C21-F9F4CCD849C1}" type="datetimeFigureOut">
              <a:rPr lang="zh-CN" altLang="sv-SE"/>
              <a:pPr>
                <a:defRPr/>
              </a:pPr>
              <a:t>2020/3/4</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fld id="{CC54AEF9-6AC0-4D36-8D41-4B0C62C45032}" type="slidenum">
              <a:rPr lang="zh-CN" altLang="en-US"/>
              <a:pPr/>
              <a:t>‹#›</a:t>
            </a:fld>
            <a:endParaRPr lang="zh-CN" altLang="en-US"/>
          </a:p>
        </p:txBody>
      </p:sp>
    </p:spTree>
    <p:extLst>
      <p:ext uri="{BB962C8B-B14F-4D97-AF65-F5344CB8AC3E}">
        <p14:creationId xmlns:p14="http://schemas.microsoft.com/office/powerpoint/2010/main" val="11233932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a:t>单击此处编辑母版标题样式</a:t>
            </a:r>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lvl1pPr>
              <a:defRPr/>
            </a:lvl1pPr>
          </a:lstStyle>
          <a:p>
            <a:pPr>
              <a:defRPr/>
            </a:pPr>
            <a:fld id="{7E7B66C9-3E16-430F-B137-DBB040BB7364}" type="datetimeFigureOut">
              <a:rPr lang="zh-CN" altLang="sv-SE"/>
              <a:pPr>
                <a:defRPr/>
              </a:pPr>
              <a:t>2020/3/4</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fld id="{DDE59903-29D1-4908-AC1A-7571AA077D9D}" type="slidenum">
              <a:rPr lang="zh-CN" altLang="en-US"/>
              <a:pPr/>
              <a:t>‹#›</a:t>
            </a:fld>
            <a:endParaRPr lang="zh-CN" altLang="en-US"/>
          </a:p>
        </p:txBody>
      </p:sp>
    </p:spTree>
    <p:extLst>
      <p:ext uri="{BB962C8B-B14F-4D97-AF65-F5344CB8AC3E}">
        <p14:creationId xmlns:p14="http://schemas.microsoft.com/office/powerpoint/2010/main" val="21141669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3"/>
          <p:cNvSpPr>
            <a:spLocks noGrp="1"/>
          </p:cNvSpPr>
          <p:nvPr>
            <p:ph type="dt" sz="half" idx="10"/>
          </p:nvPr>
        </p:nvSpPr>
        <p:spPr/>
        <p:txBody>
          <a:bodyPr/>
          <a:lstStyle>
            <a:lvl1pPr>
              <a:defRPr/>
            </a:lvl1pPr>
          </a:lstStyle>
          <a:p>
            <a:pPr>
              <a:defRPr/>
            </a:pPr>
            <a:fld id="{D1EB66E3-1A08-44FF-A487-1902B128CF79}" type="datetimeFigureOut">
              <a:rPr lang="zh-CN" altLang="sv-SE"/>
              <a:pPr>
                <a:defRPr/>
              </a:pPr>
              <a:t>2020/3/4</a:t>
            </a:fld>
            <a:endParaRPr lang="zh-CN" altLang="en-US"/>
          </a:p>
        </p:txBody>
      </p:sp>
      <p:sp>
        <p:nvSpPr>
          <p:cNvPr id="6" name="页脚占位符 4"/>
          <p:cNvSpPr>
            <a:spLocks noGrp="1"/>
          </p:cNvSpPr>
          <p:nvPr>
            <p:ph type="ftr" sz="quarter" idx="11"/>
          </p:nvPr>
        </p:nvSpPr>
        <p:spPr/>
        <p:txBody>
          <a:bodyPr/>
          <a:lstStyle>
            <a:lvl1pPr>
              <a:defRPr/>
            </a:lvl1pPr>
          </a:lstStyle>
          <a:p>
            <a:pPr>
              <a:defRPr/>
            </a:pPr>
            <a:endParaRPr lang="zh-CN" altLang="en-US"/>
          </a:p>
        </p:txBody>
      </p:sp>
      <p:sp>
        <p:nvSpPr>
          <p:cNvPr id="7" name="灯片编号占位符 5"/>
          <p:cNvSpPr>
            <a:spLocks noGrp="1"/>
          </p:cNvSpPr>
          <p:nvPr>
            <p:ph type="sldNum" sz="quarter" idx="12"/>
          </p:nvPr>
        </p:nvSpPr>
        <p:spPr/>
        <p:txBody>
          <a:bodyPr/>
          <a:lstStyle>
            <a:lvl1pPr>
              <a:defRPr/>
            </a:lvl1pPr>
          </a:lstStyle>
          <a:p>
            <a:fld id="{74B195B8-6669-46E4-BDAD-ED044E7CA6BC}" type="slidenum">
              <a:rPr lang="zh-CN" altLang="en-US"/>
              <a:pPr/>
              <a:t>‹#›</a:t>
            </a:fld>
            <a:endParaRPr lang="zh-CN" altLang="en-US"/>
          </a:p>
        </p:txBody>
      </p:sp>
    </p:spTree>
    <p:extLst>
      <p:ext uri="{BB962C8B-B14F-4D97-AF65-F5344CB8AC3E}">
        <p14:creationId xmlns:p14="http://schemas.microsoft.com/office/powerpoint/2010/main" val="39131602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3"/>
          <p:cNvSpPr>
            <a:spLocks noGrp="1"/>
          </p:cNvSpPr>
          <p:nvPr>
            <p:ph type="dt" sz="half" idx="10"/>
          </p:nvPr>
        </p:nvSpPr>
        <p:spPr/>
        <p:txBody>
          <a:bodyPr/>
          <a:lstStyle>
            <a:lvl1pPr>
              <a:defRPr/>
            </a:lvl1pPr>
          </a:lstStyle>
          <a:p>
            <a:pPr>
              <a:defRPr/>
            </a:pPr>
            <a:fld id="{AB23D8A1-2ABB-432A-976A-D24708DC8D43}" type="datetimeFigureOut">
              <a:rPr lang="zh-CN" altLang="sv-SE"/>
              <a:pPr>
                <a:defRPr/>
              </a:pPr>
              <a:t>2020/3/4</a:t>
            </a:fld>
            <a:endParaRPr lang="zh-CN" altLang="en-US"/>
          </a:p>
        </p:txBody>
      </p:sp>
      <p:sp>
        <p:nvSpPr>
          <p:cNvPr id="8" name="页脚占位符 4"/>
          <p:cNvSpPr>
            <a:spLocks noGrp="1"/>
          </p:cNvSpPr>
          <p:nvPr>
            <p:ph type="ftr" sz="quarter" idx="11"/>
          </p:nvPr>
        </p:nvSpPr>
        <p:spPr/>
        <p:txBody>
          <a:bodyPr/>
          <a:lstStyle>
            <a:lvl1pPr>
              <a:defRPr/>
            </a:lvl1pPr>
          </a:lstStyle>
          <a:p>
            <a:pPr>
              <a:defRPr/>
            </a:pPr>
            <a:endParaRPr lang="zh-CN" altLang="en-US"/>
          </a:p>
        </p:txBody>
      </p:sp>
      <p:sp>
        <p:nvSpPr>
          <p:cNvPr id="9" name="灯片编号占位符 5"/>
          <p:cNvSpPr>
            <a:spLocks noGrp="1"/>
          </p:cNvSpPr>
          <p:nvPr>
            <p:ph type="sldNum" sz="quarter" idx="12"/>
          </p:nvPr>
        </p:nvSpPr>
        <p:spPr/>
        <p:txBody>
          <a:bodyPr/>
          <a:lstStyle>
            <a:lvl1pPr>
              <a:defRPr/>
            </a:lvl1pPr>
          </a:lstStyle>
          <a:p>
            <a:fld id="{1CDC6750-00F1-477C-9B7C-1A0E5685AABB}" type="slidenum">
              <a:rPr lang="zh-CN" altLang="en-US"/>
              <a:pPr/>
              <a:t>‹#›</a:t>
            </a:fld>
            <a:endParaRPr lang="zh-CN" altLang="en-US"/>
          </a:p>
        </p:txBody>
      </p:sp>
    </p:spTree>
    <p:extLst>
      <p:ext uri="{BB962C8B-B14F-4D97-AF65-F5344CB8AC3E}">
        <p14:creationId xmlns:p14="http://schemas.microsoft.com/office/powerpoint/2010/main" val="31047854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3"/>
          <p:cNvSpPr>
            <a:spLocks noGrp="1"/>
          </p:cNvSpPr>
          <p:nvPr>
            <p:ph type="dt" sz="half" idx="10"/>
          </p:nvPr>
        </p:nvSpPr>
        <p:spPr/>
        <p:txBody>
          <a:bodyPr/>
          <a:lstStyle>
            <a:lvl1pPr>
              <a:defRPr/>
            </a:lvl1pPr>
          </a:lstStyle>
          <a:p>
            <a:pPr>
              <a:defRPr/>
            </a:pPr>
            <a:fld id="{FBA60AF3-F95B-492F-8248-C8CC9C5503F8}" type="datetimeFigureOut">
              <a:rPr lang="zh-CN" altLang="sv-SE"/>
              <a:pPr>
                <a:defRPr/>
              </a:pPr>
              <a:t>2020/3/4</a:t>
            </a:fld>
            <a:endParaRPr lang="zh-CN" altLang="en-US"/>
          </a:p>
        </p:txBody>
      </p:sp>
      <p:sp>
        <p:nvSpPr>
          <p:cNvPr id="4" name="页脚占位符 4"/>
          <p:cNvSpPr>
            <a:spLocks noGrp="1"/>
          </p:cNvSpPr>
          <p:nvPr>
            <p:ph type="ftr" sz="quarter" idx="11"/>
          </p:nvPr>
        </p:nvSpPr>
        <p:spPr/>
        <p:txBody>
          <a:bodyPr/>
          <a:lstStyle>
            <a:lvl1pPr>
              <a:defRPr/>
            </a:lvl1pPr>
          </a:lstStyle>
          <a:p>
            <a:pPr>
              <a:defRPr/>
            </a:pPr>
            <a:endParaRPr lang="zh-CN" altLang="en-US"/>
          </a:p>
        </p:txBody>
      </p:sp>
      <p:sp>
        <p:nvSpPr>
          <p:cNvPr id="5" name="灯片编号占位符 5"/>
          <p:cNvSpPr>
            <a:spLocks noGrp="1"/>
          </p:cNvSpPr>
          <p:nvPr>
            <p:ph type="sldNum" sz="quarter" idx="12"/>
          </p:nvPr>
        </p:nvSpPr>
        <p:spPr/>
        <p:txBody>
          <a:bodyPr/>
          <a:lstStyle>
            <a:lvl1pPr>
              <a:defRPr/>
            </a:lvl1pPr>
          </a:lstStyle>
          <a:p>
            <a:fld id="{A46A8BF5-6457-4E20-B124-6757D6BDA8C2}" type="slidenum">
              <a:rPr lang="zh-CN" altLang="en-US"/>
              <a:pPr/>
              <a:t>‹#›</a:t>
            </a:fld>
            <a:endParaRPr lang="zh-CN" altLang="en-US"/>
          </a:p>
        </p:txBody>
      </p:sp>
    </p:spTree>
    <p:extLst>
      <p:ext uri="{BB962C8B-B14F-4D97-AF65-F5344CB8AC3E}">
        <p14:creationId xmlns:p14="http://schemas.microsoft.com/office/powerpoint/2010/main" val="29067130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3"/>
          <p:cNvSpPr>
            <a:spLocks noGrp="1"/>
          </p:cNvSpPr>
          <p:nvPr>
            <p:ph type="dt" sz="half" idx="10"/>
          </p:nvPr>
        </p:nvSpPr>
        <p:spPr/>
        <p:txBody>
          <a:bodyPr/>
          <a:lstStyle>
            <a:lvl1pPr>
              <a:defRPr/>
            </a:lvl1pPr>
          </a:lstStyle>
          <a:p>
            <a:pPr>
              <a:defRPr/>
            </a:pPr>
            <a:fld id="{DCB6187A-079C-498D-90A3-41C9E2F9F4DE}" type="datetimeFigureOut">
              <a:rPr lang="zh-CN" altLang="sv-SE"/>
              <a:pPr>
                <a:defRPr/>
              </a:pPr>
              <a:t>2020/3/4</a:t>
            </a:fld>
            <a:endParaRPr lang="zh-CN" altLang="en-US"/>
          </a:p>
        </p:txBody>
      </p:sp>
      <p:sp>
        <p:nvSpPr>
          <p:cNvPr id="3" name="页脚占位符 4"/>
          <p:cNvSpPr>
            <a:spLocks noGrp="1"/>
          </p:cNvSpPr>
          <p:nvPr>
            <p:ph type="ftr" sz="quarter" idx="11"/>
          </p:nvPr>
        </p:nvSpPr>
        <p:spPr/>
        <p:txBody>
          <a:bodyPr/>
          <a:lstStyle>
            <a:lvl1pPr>
              <a:defRPr/>
            </a:lvl1pPr>
          </a:lstStyle>
          <a:p>
            <a:pPr>
              <a:defRPr/>
            </a:pPr>
            <a:endParaRPr lang="zh-CN" altLang="en-US"/>
          </a:p>
        </p:txBody>
      </p:sp>
      <p:sp>
        <p:nvSpPr>
          <p:cNvPr id="4" name="灯片编号占位符 5"/>
          <p:cNvSpPr>
            <a:spLocks noGrp="1"/>
          </p:cNvSpPr>
          <p:nvPr>
            <p:ph type="sldNum" sz="quarter" idx="12"/>
          </p:nvPr>
        </p:nvSpPr>
        <p:spPr/>
        <p:txBody>
          <a:bodyPr/>
          <a:lstStyle>
            <a:lvl1pPr>
              <a:defRPr/>
            </a:lvl1pPr>
          </a:lstStyle>
          <a:p>
            <a:fld id="{55B9BC91-9596-4633-8CD2-9C12DE31438A}" type="slidenum">
              <a:rPr lang="zh-CN" altLang="en-US"/>
              <a:pPr/>
              <a:t>‹#›</a:t>
            </a:fld>
            <a:endParaRPr lang="zh-CN" altLang="en-US"/>
          </a:p>
        </p:txBody>
      </p:sp>
    </p:spTree>
    <p:extLst>
      <p:ext uri="{BB962C8B-B14F-4D97-AF65-F5344CB8AC3E}">
        <p14:creationId xmlns:p14="http://schemas.microsoft.com/office/powerpoint/2010/main" val="35190181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a:t>单击此处编辑母版标题样式</a:t>
            </a:r>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3"/>
          <p:cNvSpPr>
            <a:spLocks noGrp="1"/>
          </p:cNvSpPr>
          <p:nvPr>
            <p:ph type="dt" sz="half" idx="10"/>
          </p:nvPr>
        </p:nvSpPr>
        <p:spPr/>
        <p:txBody>
          <a:bodyPr/>
          <a:lstStyle>
            <a:lvl1pPr>
              <a:defRPr/>
            </a:lvl1pPr>
          </a:lstStyle>
          <a:p>
            <a:pPr>
              <a:defRPr/>
            </a:pPr>
            <a:fld id="{4BD19773-BB9A-483C-8166-0AB348753AFB}" type="datetimeFigureOut">
              <a:rPr lang="zh-CN" altLang="sv-SE"/>
              <a:pPr>
                <a:defRPr/>
              </a:pPr>
              <a:t>2020/3/4</a:t>
            </a:fld>
            <a:endParaRPr lang="zh-CN" altLang="en-US"/>
          </a:p>
        </p:txBody>
      </p:sp>
      <p:sp>
        <p:nvSpPr>
          <p:cNvPr id="6" name="页脚占位符 4"/>
          <p:cNvSpPr>
            <a:spLocks noGrp="1"/>
          </p:cNvSpPr>
          <p:nvPr>
            <p:ph type="ftr" sz="quarter" idx="11"/>
          </p:nvPr>
        </p:nvSpPr>
        <p:spPr/>
        <p:txBody>
          <a:bodyPr/>
          <a:lstStyle>
            <a:lvl1pPr>
              <a:defRPr/>
            </a:lvl1pPr>
          </a:lstStyle>
          <a:p>
            <a:pPr>
              <a:defRPr/>
            </a:pPr>
            <a:endParaRPr lang="zh-CN" altLang="en-US"/>
          </a:p>
        </p:txBody>
      </p:sp>
      <p:sp>
        <p:nvSpPr>
          <p:cNvPr id="7" name="灯片编号占位符 5"/>
          <p:cNvSpPr>
            <a:spLocks noGrp="1"/>
          </p:cNvSpPr>
          <p:nvPr>
            <p:ph type="sldNum" sz="quarter" idx="12"/>
          </p:nvPr>
        </p:nvSpPr>
        <p:spPr/>
        <p:txBody>
          <a:bodyPr/>
          <a:lstStyle>
            <a:lvl1pPr>
              <a:defRPr/>
            </a:lvl1pPr>
          </a:lstStyle>
          <a:p>
            <a:fld id="{62EEF6E6-EEB3-46AC-AF58-8636A1035F10}" type="slidenum">
              <a:rPr lang="zh-CN" altLang="en-US"/>
              <a:pPr/>
              <a:t>‹#›</a:t>
            </a:fld>
            <a:endParaRPr lang="zh-CN" altLang="en-US"/>
          </a:p>
        </p:txBody>
      </p:sp>
    </p:spTree>
    <p:extLst>
      <p:ext uri="{BB962C8B-B14F-4D97-AF65-F5344CB8AC3E}">
        <p14:creationId xmlns:p14="http://schemas.microsoft.com/office/powerpoint/2010/main" val="40471212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a:t>单击此处编辑母版标题样式</a:t>
            </a:r>
          </a:p>
        </p:txBody>
      </p:sp>
      <p:sp>
        <p:nvSpPr>
          <p:cNvPr id="3" name="图片占位符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3"/>
          <p:cNvSpPr>
            <a:spLocks noGrp="1"/>
          </p:cNvSpPr>
          <p:nvPr>
            <p:ph type="dt" sz="half" idx="10"/>
          </p:nvPr>
        </p:nvSpPr>
        <p:spPr/>
        <p:txBody>
          <a:bodyPr/>
          <a:lstStyle>
            <a:lvl1pPr>
              <a:defRPr/>
            </a:lvl1pPr>
          </a:lstStyle>
          <a:p>
            <a:pPr>
              <a:defRPr/>
            </a:pPr>
            <a:fld id="{D3FCF32B-0E83-48D6-AE58-48F6CE1B2557}" type="datetimeFigureOut">
              <a:rPr lang="zh-CN" altLang="sv-SE"/>
              <a:pPr>
                <a:defRPr/>
              </a:pPr>
              <a:t>2020/3/4</a:t>
            </a:fld>
            <a:endParaRPr lang="zh-CN" altLang="en-US"/>
          </a:p>
        </p:txBody>
      </p:sp>
      <p:sp>
        <p:nvSpPr>
          <p:cNvPr id="6" name="页脚占位符 4"/>
          <p:cNvSpPr>
            <a:spLocks noGrp="1"/>
          </p:cNvSpPr>
          <p:nvPr>
            <p:ph type="ftr" sz="quarter" idx="11"/>
          </p:nvPr>
        </p:nvSpPr>
        <p:spPr/>
        <p:txBody>
          <a:bodyPr/>
          <a:lstStyle>
            <a:lvl1pPr>
              <a:defRPr/>
            </a:lvl1pPr>
          </a:lstStyle>
          <a:p>
            <a:pPr>
              <a:defRPr/>
            </a:pPr>
            <a:endParaRPr lang="zh-CN" altLang="en-US"/>
          </a:p>
        </p:txBody>
      </p:sp>
      <p:sp>
        <p:nvSpPr>
          <p:cNvPr id="7" name="灯片编号占位符 5"/>
          <p:cNvSpPr>
            <a:spLocks noGrp="1"/>
          </p:cNvSpPr>
          <p:nvPr>
            <p:ph type="sldNum" sz="quarter" idx="12"/>
          </p:nvPr>
        </p:nvSpPr>
        <p:spPr/>
        <p:txBody>
          <a:bodyPr/>
          <a:lstStyle>
            <a:lvl1pPr>
              <a:defRPr/>
            </a:lvl1pPr>
          </a:lstStyle>
          <a:p>
            <a:fld id="{1BCA50DE-3F15-4069-86F1-5FE5E284CC62}" type="slidenum">
              <a:rPr lang="zh-CN" altLang="en-US"/>
              <a:pPr/>
              <a:t>‹#›</a:t>
            </a:fld>
            <a:endParaRPr lang="zh-CN" altLang="en-US"/>
          </a:p>
        </p:txBody>
      </p:sp>
    </p:spTree>
    <p:extLst>
      <p:ext uri="{BB962C8B-B14F-4D97-AF65-F5344CB8AC3E}">
        <p14:creationId xmlns:p14="http://schemas.microsoft.com/office/powerpoint/2010/main" val="39605480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标题占位符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zh-CN" altLang="en-US"/>
              <a:t>单击此处编辑母版标题样式</a:t>
            </a:r>
          </a:p>
        </p:txBody>
      </p:sp>
      <p:sp>
        <p:nvSpPr>
          <p:cNvPr id="1027" name="文本占位符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cs typeface="Arial" pitchFamily="34" charset="0"/>
              </a:defRPr>
            </a:lvl1pPr>
          </a:lstStyle>
          <a:p>
            <a:pPr>
              <a:defRPr/>
            </a:pPr>
            <a:fld id="{D44602B5-CE5B-4684-82E4-90AC78E01600}" type="datetimeFigureOut">
              <a:rPr lang="zh-CN" altLang="sv-SE"/>
              <a:pPr>
                <a:defRPr/>
              </a:pPr>
              <a:t>2020/3/4</a:t>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eaLnBrk="1" hangingPunct="1">
              <a:defRPr sz="1200">
                <a:solidFill>
                  <a:srgbClr val="898989"/>
                </a:solidFill>
                <a:cs typeface="Arial" pitchFamily="34" charset="0"/>
              </a:defRPr>
            </a:lvl1pPr>
          </a:lstStyle>
          <a:p>
            <a:pPr>
              <a:defRPr/>
            </a:pPr>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fld id="{0C3F5196-3EF4-4794-80B1-28C94844456D}" type="slidenum">
              <a:rPr lang="zh-CN" altLang="en-US"/>
              <a:pPr/>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SimSun" pitchFamily="2" charset="-122"/>
          <a:cs typeface="+mj-cs"/>
        </a:defRPr>
      </a:lvl1pPr>
      <a:lvl2pPr algn="ctr" rtl="0" eaLnBrk="0" fontAlgn="base" hangingPunct="0">
        <a:spcBef>
          <a:spcPct val="0"/>
        </a:spcBef>
        <a:spcAft>
          <a:spcPct val="0"/>
        </a:spcAft>
        <a:defRPr sz="4400">
          <a:solidFill>
            <a:schemeClr val="tx1"/>
          </a:solidFill>
          <a:latin typeface="Calibri" pitchFamily="34" charset="0"/>
          <a:ea typeface="SimSun" pitchFamily="2" charset="-122"/>
        </a:defRPr>
      </a:lvl2pPr>
      <a:lvl3pPr algn="ctr" rtl="0" eaLnBrk="0" fontAlgn="base" hangingPunct="0">
        <a:spcBef>
          <a:spcPct val="0"/>
        </a:spcBef>
        <a:spcAft>
          <a:spcPct val="0"/>
        </a:spcAft>
        <a:defRPr sz="4400">
          <a:solidFill>
            <a:schemeClr val="tx1"/>
          </a:solidFill>
          <a:latin typeface="Calibri" pitchFamily="34" charset="0"/>
          <a:ea typeface="SimSun" pitchFamily="2" charset="-122"/>
        </a:defRPr>
      </a:lvl3pPr>
      <a:lvl4pPr algn="ctr" rtl="0" eaLnBrk="0" fontAlgn="base" hangingPunct="0">
        <a:spcBef>
          <a:spcPct val="0"/>
        </a:spcBef>
        <a:spcAft>
          <a:spcPct val="0"/>
        </a:spcAft>
        <a:defRPr sz="4400">
          <a:solidFill>
            <a:schemeClr val="tx1"/>
          </a:solidFill>
          <a:latin typeface="Calibri" pitchFamily="34" charset="0"/>
          <a:ea typeface="SimSun" pitchFamily="2" charset="-122"/>
        </a:defRPr>
      </a:lvl4pPr>
      <a:lvl5pPr algn="ctr" rtl="0" eaLnBrk="0" fontAlgn="base" hangingPunct="0">
        <a:spcBef>
          <a:spcPct val="0"/>
        </a:spcBef>
        <a:spcAft>
          <a:spcPct val="0"/>
        </a:spcAft>
        <a:defRPr sz="4400">
          <a:solidFill>
            <a:schemeClr val="tx1"/>
          </a:solidFill>
          <a:latin typeface="Calibri" pitchFamily="34" charset="0"/>
          <a:ea typeface="SimSun" pitchFamily="2" charset="-122"/>
        </a:defRPr>
      </a:lvl5pPr>
      <a:lvl6pPr marL="457200" algn="ctr" rtl="0" fontAlgn="base">
        <a:spcBef>
          <a:spcPct val="0"/>
        </a:spcBef>
        <a:spcAft>
          <a:spcPct val="0"/>
        </a:spcAft>
        <a:defRPr sz="4400">
          <a:solidFill>
            <a:schemeClr val="tx1"/>
          </a:solidFill>
          <a:latin typeface="Calibri" pitchFamily="34" charset="0"/>
          <a:ea typeface="宋体" pitchFamily="2" charset="-122"/>
        </a:defRPr>
      </a:lvl6pPr>
      <a:lvl7pPr marL="914400" algn="ctr" rtl="0" fontAlgn="base">
        <a:spcBef>
          <a:spcPct val="0"/>
        </a:spcBef>
        <a:spcAft>
          <a:spcPct val="0"/>
        </a:spcAft>
        <a:defRPr sz="4400">
          <a:solidFill>
            <a:schemeClr val="tx1"/>
          </a:solidFill>
          <a:latin typeface="Calibri" pitchFamily="34" charset="0"/>
          <a:ea typeface="宋体" pitchFamily="2" charset="-122"/>
        </a:defRPr>
      </a:lvl7pPr>
      <a:lvl8pPr marL="1371600" algn="ctr" rtl="0" fontAlgn="base">
        <a:spcBef>
          <a:spcPct val="0"/>
        </a:spcBef>
        <a:spcAft>
          <a:spcPct val="0"/>
        </a:spcAft>
        <a:defRPr sz="4400">
          <a:solidFill>
            <a:schemeClr val="tx1"/>
          </a:solidFill>
          <a:latin typeface="Calibri" pitchFamily="34" charset="0"/>
          <a:ea typeface="宋体" pitchFamily="2" charset="-122"/>
        </a:defRPr>
      </a:lvl8pPr>
      <a:lvl9pPr marL="1828800" algn="ctr" rtl="0" fontAlgn="base">
        <a:spcBef>
          <a:spcPct val="0"/>
        </a:spcBef>
        <a:spcAft>
          <a:spcPct val="0"/>
        </a:spcAft>
        <a:defRPr sz="4400">
          <a:solidFill>
            <a:schemeClr val="tx1"/>
          </a:solidFill>
          <a:latin typeface="Calibri" pitchFamily="34" charset="0"/>
          <a:ea typeface="宋体" pitchFamily="2" charset="-122"/>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SimSun" pitchFamily="2" charset="-122"/>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SimSun" pitchFamily="2" charset="-122"/>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SimSun" pitchFamily="2" charset="-122"/>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SimSun" pitchFamily="2" charset="-122"/>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SimSun" pitchFamily="2" charset="-122"/>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ww.itu.int/en/ITU-R/conferences/wrc/2019/Documents/PFA-WRC19-E.pdf"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rtlCol="0">
            <a:noAutofit/>
          </a:bodyPr>
          <a:lstStyle/>
          <a:p>
            <a:pPr eaLnBrk="1" fontAlgn="auto" hangingPunct="1">
              <a:spcAft>
                <a:spcPts val="0"/>
              </a:spcAft>
              <a:defRPr/>
            </a:pPr>
            <a:r>
              <a:rPr lang="en-US" sz="3600" dirty="0">
                <a:ea typeface="+mj-ea"/>
              </a:rPr>
              <a:t>Way forward on EESS protection for NR BS operation in Band n257 and n258</a:t>
            </a:r>
            <a:endParaRPr lang="en-US" sz="3600" noProof="0" dirty="0">
              <a:ea typeface="+mj-ea"/>
            </a:endParaRPr>
          </a:p>
        </p:txBody>
      </p:sp>
      <p:sp>
        <p:nvSpPr>
          <p:cNvPr id="2051" name="Subtitle 2"/>
          <p:cNvSpPr>
            <a:spLocks noGrp="1"/>
          </p:cNvSpPr>
          <p:nvPr>
            <p:ph type="subTitle" idx="1"/>
          </p:nvPr>
        </p:nvSpPr>
        <p:spPr>
          <a:xfrm>
            <a:off x="1042988" y="4149725"/>
            <a:ext cx="7345362" cy="1727200"/>
          </a:xfrm>
        </p:spPr>
        <p:txBody>
          <a:bodyPr/>
          <a:lstStyle/>
          <a:p>
            <a:pPr eaLnBrk="1" hangingPunct="1">
              <a:lnSpc>
                <a:spcPct val="80000"/>
              </a:lnSpc>
              <a:tabLst>
                <a:tab pos="3951288" algn="r"/>
              </a:tabLst>
            </a:pPr>
            <a:r>
              <a:rPr lang="en-US" altLang="sv-SE" sz="3000" b="1" noProof="0" dirty="0">
                <a:solidFill>
                  <a:schemeClr val="tx1"/>
                </a:solidFill>
              </a:rPr>
              <a:t>Agenda Item:	</a:t>
            </a:r>
            <a:r>
              <a:rPr lang="en-US" altLang="sv-SE" sz="3000" noProof="0" dirty="0">
                <a:solidFill>
                  <a:schemeClr val="tx1"/>
                </a:solidFill>
              </a:rPr>
              <a:t>6.7.2</a:t>
            </a:r>
          </a:p>
          <a:p>
            <a:pPr eaLnBrk="1" hangingPunct="1">
              <a:lnSpc>
                <a:spcPct val="80000"/>
              </a:lnSpc>
              <a:tabLst>
                <a:tab pos="3951288" algn="r"/>
              </a:tabLst>
            </a:pPr>
            <a:r>
              <a:rPr lang="en-US" altLang="sv-SE" sz="3000" b="1" noProof="0" dirty="0">
                <a:solidFill>
                  <a:schemeClr val="tx1"/>
                </a:solidFill>
              </a:rPr>
              <a:t>Document for:</a:t>
            </a:r>
            <a:r>
              <a:rPr lang="en-US" altLang="sv-SE" sz="3000" noProof="0" dirty="0">
                <a:solidFill>
                  <a:schemeClr val="tx1"/>
                </a:solidFill>
              </a:rPr>
              <a:t>	Approval</a:t>
            </a:r>
          </a:p>
          <a:p>
            <a:pPr eaLnBrk="1" hangingPunct="1">
              <a:lnSpc>
                <a:spcPct val="80000"/>
              </a:lnSpc>
              <a:tabLst>
                <a:tab pos="3951288" algn="r"/>
              </a:tabLst>
            </a:pPr>
            <a:r>
              <a:rPr lang="en-US" altLang="sv-SE" sz="3000" b="1" noProof="0" dirty="0">
                <a:solidFill>
                  <a:schemeClr val="tx1"/>
                </a:solidFill>
              </a:rPr>
              <a:t>Source: 	</a:t>
            </a:r>
            <a:r>
              <a:rPr lang="en-US" altLang="sv-SE" sz="3000" noProof="0" dirty="0">
                <a:solidFill>
                  <a:schemeClr val="tx1"/>
                </a:solidFill>
              </a:rPr>
              <a:t>Ericsson</a:t>
            </a:r>
            <a:endParaRPr lang="en-US" altLang="sv-SE" sz="3000" noProof="0" dirty="0">
              <a:solidFill>
                <a:srgbClr val="7030A0"/>
              </a:solidFill>
            </a:endParaRPr>
          </a:p>
        </p:txBody>
      </p:sp>
      <p:sp>
        <p:nvSpPr>
          <p:cNvPr id="2052" name="Rectangle 3"/>
          <p:cNvSpPr>
            <a:spLocks noChangeArrowheads="1"/>
          </p:cNvSpPr>
          <p:nvPr/>
        </p:nvSpPr>
        <p:spPr bwMode="auto">
          <a:xfrm>
            <a:off x="395288" y="342900"/>
            <a:ext cx="8497887"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SimSun" panose="02010600030101010101" pitchFamily="2" charset="-122"/>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SimSun" panose="02010600030101010101" pitchFamily="2" charset="-122"/>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SimSun" panose="02010600030101010101" pitchFamily="2" charset="-122"/>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SimSun" panose="02010600030101010101" pitchFamily="2" charset="-122"/>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SimSun"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SimSun"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SimSun"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SimSun"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SimSun" panose="02010600030101010101" pitchFamily="2" charset="-122"/>
              </a:defRPr>
            </a:lvl9pPr>
          </a:lstStyle>
          <a:p>
            <a:pPr>
              <a:buNone/>
            </a:pPr>
            <a:r>
              <a:rPr lang="en-US" altLang="sv-SE" sz="2000" b="1" dirty="0">
                <a:cs typeface="Arial" panose="020B0604020202020204" pitchFamily="34" charset="0"/>
              </a:rPr>
              <a:t>3GPP TSG-RAN WG4 #94-e				</a:t>
            </a:r>
            <a:r>
              <a:rPr lang="en-US" altLang="sv-SE" sz="2000" b="1" dirty="0" err="1">
                <a:cs typeface="Arial" panose="020B0604020202020204" pitchFamily="34" charset="0"/>
              </a:rPr>
              <a:t>Tdoc</a:t>
            </a:r>
            <a:r>
              <a:rPr lang="en-US" altLang="sv-SE" sz="2000" b="1" dirty="0">
                <a:cs typeface="Arial" panose="020B0604020202020204" pitchFamily="34" charset="0"/>
              </a:rPr>
              <a:t> R4-2002466</a:t>
            </a:r>
            <a:endParaRPr lang="en-US" altLang="sv-SE" sz="2000" b="1" dirty="0">
              <a:highlight>
                <a:srgbClr val="FFFF00"/>
              </a:highlight>
              <a:cs typeface="Arial" panose="020B0604020202020204" pitchFamily="34" charset="0"/>
            </a:endParaRPr>
          </a:p>
          <a:p>
            <a:pPr>
              <a:buNone/>
            </a:pPr>
            <a:r>
              <a:rPr lang="en-US" altLang="sv-SE" sz="2000" b="1" dirty="0">
                <a:cs typeface="Arial" panose="020B0604020202020204" pitchFamily="34" charset="0"/>
              </a:rPr>
              <a:t>Electronic Meeting, February 24 – March 6, 2020</a:t>
            </a:r>
            <a:endParaRPr lang="sv-SE" altLang="sv-SE" sz="2000" b="1" dirty="0">
              <a:cs typeface="Arial" panose="020B0604020202020204"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r>
              <a:rPr lang="en-US" altLang="sv-SE" noProof="0" dirty="0"/>
              <a:t>Background</a:t>
            </a:r>
          </a:p>
        </p:txBody>
      </p:sp>
      <p:sp>
        <p:nvSpPr>
          <p:cNvPr id="3" name="Content Placeholder 2"/>
          <p:cNvSpPr>
            <a:spLocks noGrp="1"/>
          </p:cNvSpPr>
          <p:nvPr>
            <p:ph idx="1"/>
          </p:nvPr>
        </p:nvSpPr>
        <p:spPr>
          <a:xfrm>
            <a:off x="468313" y="1412875"/>
            <a:ext cx="8229600" cy="4525963"/>
          </a:xfrm>
        </p:spPr>
        <p:txBody>
          <a:bodyPr/>
          <a:lstStyle/>
          <a:p>
            <a:pPr marL="0" indent="0">
              <a:buFont typeface="Arial" charset="0"/>
              <a:buNone/>
              <a:defRPr/>
            </a:pPr>
            <a:endParaRPr lang="en-US" sz="1800" noProof="0" dirty="0"/>
          </a:p>
          <a:p>
            <a:pPr>
              <a:buFont typeface="Arial" charset="0"/>
              <a:buChar char="•"/>
              <a:defRPr/>
            </a:pPr>
            <a:endParaRPr lang="en-US" sz="1800" noProof="0" dirty="0"/>
          </a:p>
        </p:txBody>
      </p:sp>
      <p:sp>
        <p:nvSpPr>
          <p:cNvPr id="4" name="Content Placeholder 2"/>
          <p:cNvSpPr txBox="1">
            <a:spLocks/>
          </p:cNvSpPr>
          <p:nvPr/>
        </p:nvSpPr>
        <p:spPr bwMode="auto">
          <a:xfrm>
            <a:off x="395288" y="1844824"/>
            <a:ext cx="8229600" cy="4608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SimSun" pitchFamily="2" charset="-122"/>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SimSun" pitchFamily="2" charset="-122"/>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SimSun" pitchFamily="2" charset="-122"/>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SimSun" pitchFamily="2" charset="-122"/>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SimSun" pitchFamily="2" charset="-122"/>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2400" dirty="0"/>
              <a:t>At WRC-19 in Sharm el-Sheikh, a new allocation was identified for terrestrial IMT in the band 24.25 to 27.5 GHz. The new IMT allocation concerns 3GPP bands n257 and n258 for NR. </a:t>
            </a:r>
          </a:p>
          <a:p>
            <a:r>
              <a:rPr lang="en-US" sz="2400" dirty="0"/>
              <a:t>In addition, WRC-19 established unwanted emission limits for protection of EESS in the band 23.6 to 24 GHz.</a:t>
            </a:r>
          </a:p>
          <a:p>
            <a:r>
              <a:rPr lang="en-US" sz="2400" dirty="0"/>
              <a:t>Contributions from NTT DOCOMO [1], ZTE [2], Nokia [3] and Ericsson [4] made proposals for how to include the limits in BS NR specifications.</a:t>
            </a:r>
          </a:p>
          <a:p>
            <a:r>
              <a:rPr lang="en-US" sz="2400" dirty="0"/>
              <a:t>Draft CRs were also submitted by Nokia [3-6]</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3D17C0-2506-4FEC-AA6C-AD2FC1082059}"/>
              </a:ext>
            </a:extLst>
          </p:cNvPr>
          <p:cNvSpPr>
            <a:spLocks noGrp="1"/>
          </p:cNvSpPr>
          <p:nvPr>
            <p:ph type="title"/>
          </p:nvPr>
        </p:nvSpPr>
        <p:spPr/>
        <p:txBody>
          <a:bodyPr/>
          <a:lstStyle/>
          <a:p>
            <a:r>
              <a:rPr lang="en-US" dirty="0"/>
              <a:t>Limits agreed by WRC-19</a:t>
            </a:r>
            <a:endParaRPr lang="sv-SE" dirty="0"/>
          </a:p>
        </p:txBody>
      </p:sp>
      <p:sp>
        <p:nvSpPr>
          <p:cNvPr id="3" name="Content Placeholder 2">
            <a:extLst>
              <a:ext uri="{FF2B5EF4-FFF2-40B4-BE49-F238E27FC236}">
                <a16:creationId xmlns:a16="http://schemas.microsoft.com/office/drawing/2014/main" id="{61D5604D-085B-4D7C-A77F-547E2EA87A94}"/>
              </a:ext>
            </a:extLst>
          </p:cNvPr>
          <p:cNvSpPr>
            <a:spLocks noGrp="1"/>
          </p:cNvSpPr>
          <p:nvPr>
            <p:ph idx="1"/>
          </p:nvPr>
        </p:nvSpPr>
        <p:spPr>
          <a:xfrm>
            <a:off x="457200" y="1600201"/>
            <a:ext cx="8229600" cy="1324744"/>
          </a:xfrm>
        </p:spPr>
        <p:txBody>
          <a:bodyPr/>
          <a:lstStyle/>
          <a:p>
            <a:r>
              <a:rPr lang="en-US" sz="2400" dirty="0"/>
              <a:t>Excerpt from Table 1-1 in Resolution 750, [1]World Radiocommunication Conference 2019 (WRC-19),  </a:t>
            </a:r>
            <a:br>
              <a:rPr lang="en-US" sz="2400" dirty="0"/>
            </a:br>
            <a:r>
              <a:rPr lang="en-US" sz="2400" dirty="0">
                <a:hlinkClick r:id="rId2"/>
              </a:rPr>
              <a:t>Provisional Final Acts</a:t>
            </a:r>
            <a:r>
              <a:rPr lang="en-US" sz="2400" dirty="0"/>
              <a:t>.</a:t>
            </a:r>
            <a:endParaRPr lang="sv-SE" sz="2400" dirty="0"/>
          </a:p>
        </p:txBody>
      </p:sp>
      <p:graphicFrame>
        <p:nvGraphicFramePr>
          <p:cNvPr id="4" name="Table 3">
            <a:extLst>
              <a:ext uri="{FF2B5EF4-FFF2-40B4-BE49-F238E27FC236}">
                <a16:creationId xmlns:a16="http://schemas.microsoft.com/office/drawing/2014/main" id="{4D234EA1-F441-4455-ABDB-1EABC0C5A382}"/>
              </a:ext>
            </a:extLst>
          </p:cNvPr>
          <p:cNvGraphicFramePr>
            <a:graphicFrameLocks noGrp="1"/>
          </p:cNvGraphicFramePr>
          <p:nvPr>
            <p:extLst>
              <p:ext uri="{D42A27DB-BD31-4B8C-83A1-F6EECF244321}">
                <p14:modId xmlns:p14="http://schemas.microsoft.com/office/powerpoint/2010/main" val="2684718134"/>
              </p:ext>
            </p:extLst>
          </p:nvPr>
        </p:nvGraphicFramePr>
        <p:xfrm>
          <a:off x="827584" y="3007397"/>
          <a:ext cx="7344816" cy="3561969"/>
        </p:xfrm>
        <a:graphic>
          <a:graphicData uri="http://schemas.openxmlformats.org/drawingml/2006/table">
            <a:tbl>
              <a:tblPr firstRow="1" firstCol="1" bandRow="1">
                <a:tableStyleId>{5C22544A-7EE6-4342-B048-85BDC9FD1C3A}</a:tableStyleId>
              </a:tblPr>
              <a:tblGrid>
                <a:gridCol w="1149912">
                  <a:extLst>
                    <a:ext uri="{9D8B030D-6E8A-4147-A177-3AD203B41FA5}">
                      <a16:colId xmlns:a16="http://schemas.microsoft.com/office/drawing/2014/main" val="1883627153"/>
                    </a:ext>
                  </a:extLst>
                </a:gridCol>
                <a:gridCol w="1388786">
                  <a:extLst>
                    <a:ext uri="{9D8B030D-6E8A-4147-A177-3AD203B41FA5}">
                      <a16:colId xmlns:a16="http://schemas.microsoft.com/office/drawing/2014/main" val="698853311"/>
                    </a:ext>
                  </a:extLst>
                </a:gridCol>
                <a:gridCol w="1174779">
                  <a:extLst>
                    <a:ext uri="{9D8B030D-6E8A-4147-A177-3AD203B41FA5}">
                      <a16:colId xmlns:a16="http://schemas.microsoft.com/office/drawing/2014/main" val="2106845999"/>
                    </a:ext>
                  </a:extLst>
                </a:gridCol>
                <a:gridCol w="3631339">
                  <a:extLst>
                    <a:ext uri="{9D8B030D-6E8A-4147-A177-3AD203B41FA5}">
                      <a16:colId xmlns:a16="http://schemas.microsoft.com/office/drawing/2014/main" val="709801449"/>
                    </a:ext>
                  </a:extLst>
                </a:gridCol>
              </a:tblGrid>
              <a:tr h="513297">
                <a:tc>
                  <a:txBody>
                    <a:bodyPr/>
                    <a:lstStyle/>
                    <a:p>
                      <a:pPr algn="ctr">
                        <a:spcAft>
                          <a:spcPts val="600"/>
                        </a:spcAft>
                      </a:pPr>
                      <a:r>
                        <a:rPr lang="en-US" sz="1100" dirty="0">
                          <a:effectLst/>
                        </a:rPr>
                        <a:t>EESS (passive)</a:t>
                      </a:r>
                      <a:br>
                        <a:rPr lang="en-US" sz="1100" dirty="0">
                          <a:effectLst/>
                        </a:rPr>
                      </a:br>
                      <a:r>
                        <a:rPr lang="en-US" sz="1100" dirty="0">
                          <a:effectLst/>
                        </a:rPr>
                        <a:t>band</a:t>
                      </a:r>
                      <a:endParaRPr lang="sv-SE" sz="11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600"/>
                        </a:spcAft>
                      </a:pPr>
                      <a:r>
                        <a:rPr lang="en-US" sz="1100">
                          <a:effectLst/>
                        </a:rPr>
                        <a:t>Active</a:t>
                      </a:r>
                      <a:br>
                        <a:rPr lang="en-US" sz="1100">
                          <a:effectLst/>
                        </a:rPr>
                      </a:br>
                      <a:r>
                        <a:rPr lang="en-US" sz="1100">
                          <a:effectLst/>
                        </a:rPr>
                        <a:t>service band</a:t>
                      </a:r>
                      <a:endParaRPr lang="sv-SE" sz="11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600"/>
                        </a:spcAft>
                      </a:pPr>
                      <a:r>
                        <a:rPr lang="en-US" sz="1100">
                          <a:effectLst/>
                        </a:rPr>
                        <a:t>Active service</a:t>
                      </a:r>
                      <a:endParaRPr lang="sv-SE" sz="11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600"/>
                        </a:spcAft>
                      </a:pPr>
                      <a:r>
                        <a:rPr lang="en-US" sz="1100">
                          <a:effectLst/>
                        </a:rPr>
                        <a:t>Limits of unwanted emission power from active service stations in a specified bandwidth within the EESS (passive) band</a:t>
                      </a:r>
                      <a:endParaRPr lang="sv-SE" sz="110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843453092"/>
                  </a:ext>
                </a:extLst>
              </a:tr>
              <a:tr h="762168">
                <a:tc>
                  <a:txBody>
                    <a:bodyPr/>
                    <a:lstStyle/>
                    <a:p>
                      <a:pPr algn="ctr">
                        <a:spcAft>
                          <a:spcPts val="600"/>
                        </a:spcAft>
                      </a:pPr>
                      <a:r>
                        <a:rPr lang="en-US" sz="1100">
                          <a:effectLst/>
                        </a:rPr>
                        <a:t>23.6-24.0 GHz</a:t>
                      </a:r>
                      <a:endParaRPr lang="sv-SE" sz="11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600"/>
                        </a:spcAft>
                      </a:pPr>
                      <a:r>
                        <a:rPr lang="en-US" sz="1100">
                          <a:effectLst/>
                        </a:rPr>
                        <a:t>24.25-27.5 GHz</a:t>
                      </a:r>
                      <a:endParaRPr lang="sv-SE" sz="11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600"/>
                        </a:spcAft>
                      </a:pPr>
                      <a:r>
                        <a:rPr lang="en-US" sz="1100">
                          <a:effectLst/>
                        </a:rPr>
                        <a:t>Mobile</a:t>
                      </a:r>
                      <a:endParaRPr lang="sv-SE" sz="11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spcAft>
                          <a:spcPts val="600"/>
                        </a:spcAft>
                      </a:pPr>
                      <a:r>
                        <a:rPr lang="en-US" sz="1100">
                          <a:effectLst/>
                        </a:rPr>
                        <a:t>−33 dBW</a:t>
                      </a:r>
                      <a:r>
                        <a:rPr lang="en-US" sz="1100" baseline="30000">
                          <a:effectLst/>
                        </a:rPr>
                        <a:t>a</a:t>
                      </a:r>
                      <a:r>
                        <a:rPr lang="en-US" sz="1100">
                          <a:effectLst/>
                        </a:rPr>
                        <a:t> in any 200 MHz of the EESS (passive) band for IMT base stations</a:t>
                      </a:r>
                      <a:r>
                        <a:rPr lang="en-US" sz="1100" baseline="30000">
                          <a:effectLst/>
                        </a:rPr>
                        <a:t>5</a:t>
                      </a:r>
                      <a:endParaRPr lang="sv-SE" sz="1100">
                        <a:effectLst/>
                      </a:endParaRPr>
                    </a:p>
                    <a:p>
                      <a:pPr>
                        <a:spcAft>
                          <a:spcPts val="600"/>
                        </a:spcAft>
                      </a:pPr>
                      <a:r>
                        <a:rPr lang="en-US" sz="1100">
                          <a:effectLst/>
                        </a:rPr>
                        <a:t>−29 dBW</a:t>
                      </a:r>
                      <a:r>
                        <a:rPr lang="en-US" sz="1100" baseline="30000">
                          <a:effectLst/>
                        </a:rPr>
                        <a:t>b</a:t>
                      </a:r>
                      <a:r>
                        <a:rPr lang="en-US" sz="1100">
                          <a:effectLst/>
                        </a:rPr>
                        <a:t> in any 200 MHz of the EESS (passive) band for IMT mobile stations</a:t>
                      </a:r>
                      <a:r>
                        <a:rPr lang="en-US" sz="1100" baseline="30000">
                          <a:effectLst/>
                        </a:rPr>
                        <a:t>5</a:t>
                      </a:r>
                      <a:endParaRPr lang="sv-SE" sz="11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3474299724"/>
                  </a:ext>
                </a:extLst>
              </a:tr>
              <a:tr h="2286504">
                <a:tc gridSpan="4">
                  <a:txBody>
                    <a:bodyPr/>
                    <a:lstStyle/>
                    <a:p>
                      <a:pPr>
                        <a:spcAft>
                          <a:spcPts val="600"/>
                        </a:spcAft>
                      </a:pPr>
                      <a:r>
                        <a:rPr lang="en-US" sz="1100" dirty="0">
                          <a:effectLst/>
                        </a:rPr>
                        <a:t>Relevant Notes:</a:t>
                      </a:r>
                      <a:endParaRPr lang="sv-SE" sz="1100" dirty="0">
                        <a:effectLst/>
                      </a:endParaRPr>
                    </a:p>
                    <a:p>
                      <a:pPr marL="90170" indent="-90170">
                        <a:spcAft>
                          <a:spcPts val="600"/>
                        </a:spcAft>
                      </a:pPr>
                      <a:r>
                        <a:rPr lang="en-US" sz="1100" baseline="30000" dirty="0">
                          <a:effectLst/>
                        </a:rPr>
                        <a:t>5</a:t>
                      </a:r>
                      <a:r>
                        <a:rPr lang="en-US" sz="1100" dirty="0">
                          <a:effectLst/>
                        </a:rPr>
                        <a:t> 	The unwanted emission power level is considered in terms of TRP. The TRP is to be understood here as the integral of the power transmitted from all antenna elements in different directions over the entire radiation sphere.</a:t>
                      </a:r>
                      <a:endParaRPr lang="sv-SE" sz="1100" dirty="0">
                        <a:effectLst/>
                      </a:endParaRPr>
                    </a:p>
                    <a:p>
                      <a:pPr marL="90170" indent="-90170">
                        <a:spcAft>
                          <a:spcPts val="600"/>
                        </a:spcAft>
                      </a:pPr>
                      <a:r>
                        <a:rPr lang="en-US" sz="1100" baseline="30000" dirty="0">
                          <a:effectLst/>
                        </a:rPr>
                        <a:t>a</a:t>
                      </a:r>
                      <a:r>
                        <a:rPr lang="en-US" sz="1100" dirty="0">
                          <a:effectLst/>
                        </a:rPr>
                        <a:t> 	A limit of −39 dB(W/200 MHz) will apply to IMT base stations brought into use after 1 September 2027. This limit will not apply to IMT base stations which have been brought into use prior to this date. For those IMT base stations, the limit of −33 dB(W/200 MHz) will continue to apply after this date.</a:t>
                      </a:r>
                      <a:endParaRPr lang="sv-SE" sz="1100" dirty="0">
                        <a:effectLst/>
                      </a:endParaRPr>
                    </a:p>
                    <a:p>
                      <a:pPr marL="90170" indent="-90170">
                        <a:spcAft>
                          <a:spcPts val="600"/>
                        </a:spcAft>
                      </a:pPr>
                      <a:r>
                        <a:rPr lang="en-US" sz="1100" baseline="30000" dirty="0">
                          <a:effectLst/>
                        </a:rPr>
                        <a:t>b	</a:t>
                      </a:r>
                      <a:r>
                        <a:rPr lang="en-US" sz="1100" dirty="0">
                          <a:effectLst/>
                        </a:rPr>
                        <a:t>A limit of −35 dB(W/200 MHz) will apply to IMT mobile stations brought into use after 1 September 2027. This limit will not apply to IMT mobile stations which have been brought into use prior to this date. For those IMT mobile stations, the limit of −29 dB(W/200 MHz) will continue to apply after this date. </a:t>
                      </a:r>
                      <a:endParaRPr lang="sv-SE" sz="1100" dirty="0">
                        <a:effectLst/>
                        <a:latin typeface="Times New Roman" panose="02020603050405020304" pitchFamily="18" charset="0"/>
                        <a:ea typeface="Times New Roman" panose="02020603050405020304" pitchFamily="18" charset="0"/>
                      </a:endParaRPr>
                    </a:p>
                  </a:txBody>
                  <a:tcPr marL="68580" marR="68580" marT="0" marB="0" anchor="ctr"/>
                </a:tc>
                <a:tc hMerge="1">
                  <a:txBody>
                    <a:bodyPr/>
                    <a:lstStyle/>
                    <a:p>
                      <a:endParaRPr lang="sv-SE"/>
                    </a:p>
                  </a:txBody>
                  <a:tcPr/>
                </a:tc>
                <a:tc hMerge="1">
                  <a:txBody>
                    <a:bodyPr/>
                    <a:lstStyle/>
                    <a:p>
                      <a:endParaRPr lang="sv-SE"/>
                    </a:p>
                  </a:txBody>
                  <a:tcPr/>
                </a:tc>
                <a:tc hMerge="1">
                  <a:txBody>
                    <a:bodyPr/>
                    <a:lstStyle/>
                    <a:p>
                      <a:endParaRPr lang="sv-SE"/>
                    </a:p>
                  </a:txBody>
                  <a:tcPr/>
                </a:tc>
                <a:extLst>
                  <a:ext uri="{0D108BD9-81ED-4DB2-BD59-A6C34878D82A}">
                    <a16:rowId xmlns:a16="http://schemas.microsoft.com/office/drawing/2014/main" val="1822375915"/>
                  </a:ext>
                </a:extLst>
              </a:tr>
            </a:tbl>
          </a:graphicData>
        </a:graphic>
      </p:graphicFrame>
    </p:spTree>
    <p:extLst>
      <p:ext uri="{BB962C8B-B14F-4D97-AF65-F5344CB8AC3E}">
        <p14:creationId xmlns:p14="http://schemas.microsoft.com/office/powerpoint/2010/main" val="17926974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r>
              <a:rPr lang="en-US" altLang="sv-SE" noProof="0" dirty="0"/>
              <a:t>Proposed way-forward</a:t>
            </a:r>
          </a:p>
        </p:txBody>
      </p:sp>
      <p:sp>
        <p:nvSpPr>
          <p:cNvPr id="3" name="Content Placeholder 2"/>
          <p:cNvSpPr>
            <a:spLocks noGrp="1"/>
          </p:cNvSpPr>
          <p:nvPr>
            <p:ph idx="1"/>
          </p:nvPr>
        </p:nvSpPr>
        <p:spPr>
          <a:xfrm>
            <a:off x="468313" y="1412875"/>
            <a:ext cx="8229600" cy="4525963"/>
          </a:xfrm>
        </p:spPr>
        <p:txBody>
          <a:bodyPr/>
          <a:lstStyle/>
          <a:p>
            <a:pPr marL="0" indent="0">
              <a:buFont typeface="Arial" charset="0"/>
              <a:buNone/>
              <a:defRPr/>
            </a:pPr>
            <a:endParaRPr lang="en-US" sz="1800" noProof="0" dirty="0"/>
          </a:p>
          <a:p>
            <a:pPr>
              <a:buFont typeface="Arial" charset="0"/>
              <a:buChar char="•"/>
              <a:defRPr/>
            </a:pPr>
            <a:endParaRPr lang="en-US" sz="1800" noProof="0" dirty="0"/>
          </a:p>
        </p:txBody>
      </p:sp>
      <p:sp>
        <p:nvSpPr>
          <p:cNvPr id="4" name="Content Placeholder 2"/>
          <p:cNvSpPr txBox="1">
            <a:spLocks/>
          </p:cNvSpPr>
          <p:nvPr/>
        </p:nvSpPr>
        <p:spPr bwMode="auto">
          <a:xfrm>
            <a:off x="395288" y="1844824"/>
            <a:ext cx="8229600" cy="4608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SimSun" pitchFamily="2" charset="-122"/>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SimSun" pitchFamily="2" charset="-122"/>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SimSun" pitchFamily="2" charset="-122"/>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SimSun" pitchFamily="2" charset="-122"/>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SimSun" pitchFamily="2" charset="-122"/>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altLang="zh-CN" sz="2000" dirty="0"/>
              <a:t>Limits will based on Resolution 750 and be expressed in dBm/200 </a:t>
            </a:r>
            <a:r>
              <a:rPr lang="en-US" altLang="zh-CN" sz="2000" dirty="0" err="1"/>
              <a:t>MHz.</a:t>
            </a:r>
            <a:endParaRPr lang="en-US" altLang="zh-CN" sz="2000" dirty="0"/>
          </a:p>
          <a:p>
            <a:r>
              <a:rPr lang="en-US" altLang="zh-CN" sz="2000" dirty="0"/>
              <a:t>A phased approached will be applied, with two sets of limits listed on a equal basis, each with a Note. The note to the lower limit would indicate that it applies to BS brought into use after 1 September 2027. The note to the higher limit would indicate that it applies to BS brought into use on or before 1 September 2027.</a:t>
            </a:r>
          </a:p>
          <a:p>
            <a:r>
              <a:rPr lang="en-US" altLang="zh-CN" sz="2000" dirty="0"/>
              <a:t>Applicability for band n257 and n258: </a:t>
            </a:r>
            <a:r>
              <a:rPr lang="en-US" altLang="zh-CN" sz="2000" dirty="0">
                <a:highlight>
                  <a:srgbClr val="FFFF00"/>
                </a:highlight>
              </a:rPr>
              <a:t>Limits apply when any part of the BS transmitted carrier(s) falls within 24.25 GHz to 27.5 GHz.</a:t>
            </a:r>
          </a:p>
          <a:p>
            <a:r>
              <a:rPr lang="en-US" altLang="zh-CN" sz="2000" dirty="0"/>
              <a:t>Limits will be expressed as </a:t>
            </a:r>
            <a:r>
              <a:rPr lang="en-US" altLang="zh-CN" sz="2000" dirty="0">
                <a:highlight>
                  <a:srgbClr val="FFFF00"/>
                </a:highlight>
              </a:rPr>
              <a:t>both OBUE limits and spurious emission limits</a:t>
            </a:r>
          </a:p>
          <a:p>
            <a:r>
              <a:rPr lang="en-US" altLang="zh-CN" sz="2000" dirty="0">
                <a:highlight>
                  <a:srgbClr val="FFFF00"/>
                </a:highlight>
              </a:rPr>
              <a:t>Limits will also apply for Receiver spurious emissions</a:t>
            </a:r>
          </a:p>
          <a:p>
            <a:r>
              <a:rPr lang="en-US" altLang="zh-CN" sz="2000" dirty="0"/>
              <a:t>The test tolerance in TS 38.141-2 will be TT=0, based on the EESS protection limit being a regulatory requirement.</a:t>
            </a:r>
          </a:p>
          <a:p>
            <a:endParaRPr lang="en-US" altLang="zh-CN" sz="2000" dirty="0"/>
          </a:p>
        </p:txBody>
      </p:sp>
    </p:spTree>
    <p:extLst>
      <p:ext uri="{BB962C8B-B14F-4D97-AF65-F5344CB8AC3E}">
        <p14:creationId xmlns:p14="http://schemas.microsoft.com/office/powerpoint/2010/main" val="38778904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r>
              <a:rPr lang="en-US" altLang="sv-SE" noProof="0" dirty="0"/>
              <a:t>References</a:t>
            </a:r>
          </a:p>
        </p:txBody>
      </p:sp>
      <p:sp>
        <p:nvSpPr>
          <p:cNvPr id="3" name="Content Placeholder 2"/>
          <p:cNvSpPr>
            <a:spLocks noGrp="1"/>
          </p:cNvSpPr>
          <p:nvPr>
            <p:ph idx="1"/>
          </p:nvPr>
        </p:nvSpPr>
        <p:spPr>
          <a:xfrm>
            <a:off x="468313" y="1412875"/>
            <a:ext cx="8229600" cy="4525963"/>
          </a:xfrm>
        </p:spPr>
        <p:txBody>
          <a:bodyPr/>
          <a:lstStyle/>
          <a:p>
            <a:pPr marL="0" indent="0">
              <a:buFont typeface="Arial" charset="0"/>
              <a:buNone/>
              <a:defRPr/>
            </a:pPr>
            <a:endParaRPr lang="en-US" sz="1800" noProof="0" dirty="0"/>
          </a:p>
          <a:p>
            <a:pPr>
              <a:buFont typeface="Arial" charset="0"/>
              <a:buChar char="•"/>
              <a:defRPr/>
            </a:pPr>
            <a:endParaRPr lang="en-US" sz="1800" noProof="0" dirty="0"/>
          </a:p>
        </p:txBody>
      </p:sp>
      <p:sp>
        <p:nvSpPr>
          <p:cNvPr id="4" name="Content Placeholder 2"/>
          <p:cNvSpPr txBox="1">
            <a:spLocks/>
          </p:cNvSpPr>
          <p:nvPr/>
        </p:nvSpPr>
        <p:spPr bwMode="auto">
          <a:xfrm>
            <a:off x="395288" y="1844824"/>
            <a:ext cx="8229600" cy="4608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SimSun" pitchFamily="2" charset="-122"/>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SimSun" pitchFamily="2" charset="-122"/>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SimSun" pitchFamily="2" charset="-122"/>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SimSun" pitchFamily="2" charset="-122"/>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SimSun" pitchFamily="2" charset="-122"/>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457200" indent="-457200">
              <a:buFont typeface="+mj-lt"/>
              <a:buAutoNum type="arabicPeriod"/>
            </a:pPr>
            <a:r>
              <a:rPr lang="en-US" sz="2000" dirty="0"/>
              <a:t>R4-2001191, "Additional unwanted emission requirements for the EESS protection from band n257 and n258" (NTT DOCOMO, INC.).</a:t>
            </a:r>
          </a:p>
          <a:p>
            <a:pPr marL="457200" indent="-457200">
              <a:buFont typeface="+mj-lt"/>
              <a:buAutoNum type="arabicPeriod"/>
            </a:pPr>
            <a:r>
              <a:rPr lang="en-US" sz="2000" dirty="0"/>
              <a:t>R4-2001250, "on WRC-19 FR2 emission requirements" (ZTE Corporation).</a:t>
            </a:r>
          </a:p>
          <a:p>
            <a:pPr marL="457200" indent="-457200">
              <a:buFont typeface="+mj-lt"/>
              <a:buAutoNum type="arabicPeriod"/>
            </a:pPr>
            <a:r>
              <a:rPr lang="en-US" sz="2000" dirty="0"/>
              <a:t>R4-2001421, "CR to TS 38.104: Additional OTA transmitter spurious emissions requirements for EESS protection" (Nokia).</a:t>
            </a:r>
          </a:p>
          <a:p>
            <a:pPr marL="457200" indent="-457200">
              <a:buFont typeface="+mj-lt"/>
              <a:buAutoNum type="arabicPeriod"/>
            </a:pPr>
            <a:r>
              <a:rPr lang="en-US" sz="2000" dirty="0"/>
              <a:t>R4-2001422, "CR to TS 38.104: Additional OTA transmitter spurious emissions requirements for EESS protection" (Nokia).</a:t>
            </a:r>
          </a:p>
          <a:p>
            <a:pPr marL="457200" indent="-457200">
              <a:buFont typeface="+mj-lt"/>
              <a:buAutoNum type="arabicPeriod"/>
            </a:pPr>
            <a:r>
              <a:rPr lang="en-US" sz="2000" dirty="0"/>
              <a:t>R4-2001423, "CR to TS 38.141-2: Additional OTA transmitter spurious emissions requirements for EESS protection" (Nokia).</a:t>
            </a:r>
          </a:p>
          <a:p>
            <a:pPr marL="457200" indent="-457200">
              <a:buFont typeface="+mj-lt"/>
              <a:buAutoNum type="arabicPeriod"/>
            </a:pPr>
            <a:r>
              <a:rPr lang="en-US" sz="2000" dirty="0"/>
              <a:t>R4-2001424, "CR to TS 38.141-2: Additional OTA transmitter spurious emissions requirements for EESS protection" (Nokia).</a:t>
            </a:r>
          </a:p>
          <a:p>
            <a:pPr marL="457200" indent="-457200">
              <a:buFont typeface="+mj-lt"/>
              <a:buAutoNum type="arabicPeriod"/>
            </a:pPr>
            <a:r>
              <a:rPr lang="en-US" sz="2000" dirty="0"/>
              <a:t>R4-2001686, "EESS protection for NR BS operation in Band n257 and n258" (Ericsson).</a:t>
            </a:r>
          </a:p>
        </p:txBody>
      </p:sp>
    </p:spTree>
    <p:extLst>
      <p:ext uri="{BB962C8B-B14F-4D97-AF65-F5344CB8AC3E}">
        <p14:creationId xmlns:p14="http://schemas.microsoft.com/office/powerpoint/2010/main" val="1406659553"/>
      </p:ext>
    </p:extLst>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29879</TotalTime>
  <Words>510</Words>
  <Application>Microsoft Office PowerPoint</Application>
  <PresentationFormat>On-screen Show (4:3)</PresentationFormat>
  <Paragraphs>42</Paragraphs>
  <Slides>5</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Times New Roman</vt:lpstr>
      <vt:lpstr>Office 主题</vt:lpstr>
      <vt:lpstr>Way forward on EESS protection for NR BS operation in Band n257 and n258</vt:lpstr>
      <vt:lpstr>Background</vt:lpstr>
      <vt:lpstr>Limits agreed by WRC-19</vt:lpstr>
      <vt:lpstr>Proposed way-forward</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4Rx 8x4</dc:title>
  <dc:creator>Saynajakangas, Tuomo (Nokia - FI/Oulu)</dc:creator>
  <cp:lastModifiedBy>Johan Sköld</cp:lastModifiedBy>
  <cp:revision>310</cp:revision>
  <dcterms:created xsi:type="dcterms:W3CDTF">2014-03-20T14:32:54Z</dcterms:created>
  <dcterms:modified xsi:type="dcterms:W3CDTF">2020-03-04T13:46:44Z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1476178062</vt:lpwstr>
  </property>
</Properties>
</file>