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</a:t>
            </a:r>
            <a:r>
              <a:rPr lang="en-US" altLang="zh-CN" dirty="0">
                <a:solidFill>
                  <a:schemeClr val="accent2"/>
                </a:solidFill>
              </a:rPr>
              <a:t>and sample number (3) for HST. FFS: measurement delay including the 1.5x scaling factor,</a:t>
            </a:r>
            <a:r>
              <a:rPr lang="en-US" altLang="zh-CN" dirty="0"/>
              <a:t>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dirty="0"/>
              <a:t>Whether to remove the 1.5x scaling factor in the measurement delay requirements for L1-RSRP, the outcome of L3</a:t>
            </a:r>
            <a:r>
              <a:rPr lang="zh-CN" altLang="en-US" dirty="0"/>
              <a:t> </a:t>
            </a:r>
            <a:r>
              <a:rPr lang="en-US" altLang="zh-CN" dirty="0"/>
              <a:t>measurement can be applied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xmlns="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xmlns="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xmlns="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xmlns="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xmlns="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xmlns="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xmlns="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xmlns="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xmlns="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36511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xmlns="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xmlns="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xmlns="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xmlns="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(2)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xmlns="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xmlns="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xmlns="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xmlns="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xmlns="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xmlns="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xmlns="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xmlns="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xmlns="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xmlns="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xmlns="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xmlns="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xmlns="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xmlns="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xmlns="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xmlns="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xmlns="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xmlns="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xmlns="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</a:t>
            </a:r>
            <a:r>
              <a:rPr lang="en-GB" altLang="zh-CN" sz="1600" dirty="0">
                <a:solidFill>
                  <a:schemeClr val="accent2"/>
                </a:solidFill>
              </a:rPr>
              <a:t>R</a:t>
            </a:r>
            <a:r>
              <a:rPr lang="en-GB" altLang="zh-CN" sz="1600" dirty="0"/>
              <a:t>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xmlns="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xmlns="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xmlns="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xmlns="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xmlns="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xmlns="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ceil([</a:t>
                      </a:r>
                      <a:r>
                        <a:rPr lang="en-GB" sz="1200" u="sng">
                          <a:effectLst/>
                        </a:rPr>
                        <a:t>8]</a:t>
                      </a:r>
                      <a:r>
                        <a:rPr lang="en-GB" sz="1200">
                          <a:effectLst/>
                        </a:rPr>
                        <a:t>x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</a:t>
            </a:r>
            <a:r>
              <a:rPr lang="en-US" altLang="zh-CN" sz="2800" dirty="0">
                <a:solidFill>
                  <a:srgbClr val="00B0F0"/>
                </a:solidFill>
              </a:rPr>
              <a:t>DCM, HW</a:t>
            </a:r>
            <a:r>
              <a:rPr lang="en-US" altLang="zh-CN" sz="2800" dirty="0"/>
              <a:t>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</a:t>
            </a:r>
            <a:r>
              <a:rPr lang="en-US" altLang="zh-CN" sz="2800" dirty="0">
                <a:solidFill>
                  <a:srgbClr val="00B0F0"/>
                </a:solidFill>
              </a:rPr>
              <a:t>QC, DCM</a:t>
            </a:r>
            <a:r>
              <a:rPr lang="en-US" altLang="zh-CN" sz="2800" dirty="0"/>
              <a:t>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</a:t>
            </a:r>
            <a:r>
              <a:rPr lang="en-US" altLang="zh-CN" sz="2800" dirty="0">
                <a:solidFill>
                  <a:srgbClr val="00B0F0"/>
                </a:solidFill>
              </a:rPr>
              <a:t>Ericsson, CMCC</a:t>
            </a:r>
            <a:r>
              <a:rPr lang="en-US" altLang="zh-CN" sz="2800" dirty="0"/>
              <a:t>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US" altLang="zh-CN" sz="2000" dirty="0"/>
              <a:t>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</a:t>
            </a:r>
            <a:r>
              <a:rPr lang="en-US" altLang="zh-CN" sz="2000" dirty="0">
                <a:solidFill>
                  <a:srgbClr val="00B0F0"/>
                </a:solidFill>
              </a:rPr>
              <a:t>HW</a:t>
            </a:r>
            <a:r>
              <a:rPr lang="en-US" altLang="zh-CN" sz="2000" dirty="0"/>
              <a:t>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Ericsson,</a:t>
            </a:r>
            <a:r>
              <a:rPr lang="en-US" altLang="zh-CN" sz="2000" dirty="0"/>
              <a:t> CMCC, Apple, </a:t>
            </a:r>
            <a:r>
              <a:rPr lang="en-US" altLang="zh-CN" sz="2000" dirty="0">
                <a:solidFill>
                  <a:srgbClr val="00B0F0"/>
                </a:solidFill>
              </a:rPr>
              <a:t>QC, Intel, </a:t>
            </a:r>
            <a:r>
              <a:rPr lang="en-US" altLang="zh-CN" sz="2000" dirty="0" smtClean="0">
                <a:solidFill>
                  <a:srgbClr val="00B0F0"/>
                </a:solidFill>
              </a:rPr>
              <a:t>vivo</a:t>
            </a:r>
            <a:r>
              <a:rPr lang="en-US" altLang="zh-CN" sz="2000" dirty="0" smtClean="0">
                <a:solidFill>
                  <a:srgbClr val="00B0F0"/>
                </a:solidFill>
              </a:rPr>
              <a:t>, CATT</a:t>
            </a:r>
            <a:r>
              <a:rPr lang="en-US" altLang="zh-CN" sz="2000" dirty="0" smtClean="0"/>
              <a:t>): </a:t>
            </a:r>
            <a:r>
              <a:rPr lang="en-US" altLang="zh-CN" sz="2000" dirty="0"/>
              <a:t>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GB" altLang="zh-CN" sz="2000" dirty="0"/>
              <a:t>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, Ericsson, </a:t>
            </a:r>
            <a:r>
              <a:rPr lang="en-GB" altLang="zh-CN" sz="2000" dirty="0"/>
              <a:t>Apple, Samsung, Intel, </a:t>
            </a:r>
            <a:r>
              <a:rPr lang="en-GB" altLang="zh-CN" sz="2000" dirty="0">
                <a:solidFill>
                  <a:srgbClr val="00B0F0"/>
                </a:solidFill>
              </a:rPr>
              <a:t>QC, DOCOMO,  </a:t>
            </a:r>
            <a:r>
              <a:rPr lang="en-GB" altLang="zh-CN" sz="2000" dirty="0" smtClean="0">
                <a:solidFill>
                  <a:srgbClr val="00B0F0"/>
                </a:solidFill>
              </a:rPr>
              <a:t>HW, CATT</a:t>
            </a:r>
            <a:r>
              <a:rPr lang="en-GB" altLang="zh-CN" sz="2000" dirty="0" smtClean="0"/>
              <a:t>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800" dirty="0"/>
              <a:t>Measurement delay for DRX cycle &lt;= 0.32s</a:t>
            </a:r>
            <a:endParaRPr lang="zh-CN" altLang="zh-CN" sz="2800" dirty="0"/>
          </a:p>
          <a:p>
            <a:pPr lvl="1"/>
            <a:r>
              <a:rPr lang="en-US" altLang="zh-CN" dirty="0"/>
              <a:t>for measurement delay with DRX cycle &lt; 320ms, </a:t>
            </a:r>
            <a:r>
              <a:rPr lang="en-US" altLang="zh-CN" dirty="0">
                <a:solidFill>
                  <a:srgbClr val="00B0F0"/>
                </a:solidFill>
              </a:rPr>
              <a:t>[</a:t>
            </a:r>
            <a:r>
              <a:rPr lang="en-US" altLang="zh-CN" dirty="0"/>
              <a:t>5</a:t>
            </a:r>
            <a:r>
              <a:rPr lang="en-US" altLang="zh-CN" dirty="0">
                <a:solidFill>
                  <a:srgbClr val="00B0F0"/>
                </a:solidFill>
              </a:rPr>
              <a:t>]</a:t>
            </a:r>
            <a:r>
              <a:rPr lang="en-US" altLang="zh-CN" dirty="0"/>
              <a:t> samples are used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r>
              <a:rPr lang="en-US" altLang="zh-CN" i="1" dirty="0"/>
              <a:t> </a:t>
            </a:r>
            <a:r>
              <a:rPr lang="en-US" altLang="zh-CN" dirty="0"/>
              <a:t>for measurement delay with DRX cycle = 320ms, the number of samples is: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1</a:t>
            </a:r>
            <a:r>
              <a:rPr lang="en-US" altLang="zh-CN" sz="2800" dirty="0">
                <a:solidFill>
                  <a:srgbClr val="00B0F0"/>
                </a:solidFill>
              </a:rPr>
              <a:t> (Ericsson, DOCOMO, CMCC, </a:t>
            </a:r>
            <a:r>
              <a:rPr lang="en-US" altLang="zh-CN" sz="2800" dirty="0" smtClean="0">
                <a:solidFill>
                  <a:srgbClr val="00B0F0"/>
                </a:solidFill>
              </a:rPr>
              <a:t>Nokia, CATT)</a:t>
            </a:r>
            <a:r>
              <a:rPr lang="en-US" altLang="zh-CN" sz="2800" dirty="0" smtClean="0"/>
              <a:t>: </a:t>
            </a:r>
            <a:r>
              <a:rPr lang="en-US" altLang="zh-CN" sz="2800" dirty="0"/>
              <a:t>3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2 </a:t>
            </a:r>
            <a:r>
              <a:rPr lang="en-US" altLang="zh-CN" sz="2800" dirty="0">
                <a:solidFill>
                  <a:srgbClr val="00B0F0"/>
                </a:solidFill>
              </a:rPr>
              <a:t>(QC, DOCOMO, Intel, Vivo)</a:t>
            </a:r>
            <a:r>
              <a:rPr lang="en-US" altLang="zh-CN" sz="2800" dirty="0"/>
              <a:t>: 4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3 </a:t>
            </a:r>
            <a:r>
              <a:rPr lang="en-US" altLang="zh-CN" sz="2800" dirty="0">
                <a:solidFill>
                  <a:srgbClr val="00B0F0"/>
                </a:solidFill>
              </a:rPr>
              <a:t>(Intel, Vivo, HW)</a:t>
            </a:r>
            <a:r>
              <a:rPr lang="en-US" altLang="zh-CN" sz="2800" dirty="0"/>
              <a:t>: 5 samples</a:t>
            </a:r>
            <a:endParaRPr lang="en-GB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</a:t>
            </a:r>
            <a:r>
              <a:rPr lang="en-US" altLang="zh-CN" sz="1800" dirty="0">
                <a:solidFill>
                  <a:srgbClr val="00B0F0"/>
                </a:solidFill>
              </a:rPr>
              <a:t>(QC, DOCOMO, CMCC, Intel )</a:t>
            </a:r>
            <a:r>
              <a:rPr lang="en-US" altLang="zh-CN" sz="1800" dirty="0"/>
              <a:t>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</a:t>
            </a:r>
            <a:r>
              <a:rPr lang="en-US" altLang="zh-CN" sz="1800" dirty="0">
                <a:solidFill>
                  <a:srgbClr val="00B0F0"/>
                </a:solidFill>
              </a:rPr>
              <a:t>Intel, HW</a:t>
            </a:r>
            <a:r>
              <a:rPr lang="en-US" altLang="zh-CN" sz="1800" dirty="0"/>
              <a:t>): 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</a:t>
            </a:r>
            <a:r>
              <a:rPr lang="en-US" altLang="zh-CN" sz="1800" dirty="0">
                <a:solidFill>
                  <a:srgbClr val="00B0F0"/>
                </a:solidFill>
              </a:rPr>
              <a:t>(Ericsson, </a:t>
            </a:r>
            <a:r>
              <a:rPr lang="en-US" altLang="zh-CN" sz="1800" dirty="0" smtClean="0">
                <a:solidFill>
                  <a:srgbClr val="00B0F0"/>
                </a:solidFill>
              </a:rPr>
              <a:t>Nokia, CATT)</a:t>
            </a:r>
            <a:r>
              <a:rPr lang="en-US" altLang="zh-CN" sz="1800" dirty="0" smtClean="0"/>
              <a:t>: </a:t>
            </a:r>
            <a:r>
              <a:rPr lang="en-US" altLang="zh-CN" sz="1800" dirty="0"/>
              <a:t>3 samples applied for all the candidate SMTC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5 (Ericsson): 3 samples are used when SMTC &lt;= 40ms, 5 samples are used when SMTC &gt;40ms. Adding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notes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in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/>
              <a:t>For NR HST, enhanced requirements are considered for DRX cycle &lt;= 1.28s, and no enhanced requirements are considered for DRX cycle = 2.48s 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zh-CN" altLang="zh-CN" sz="1800" dirty="0">
              <a:solidFill>
                <a:srgbClr val="00B050"/>
              </a:solidFill>
            </a:endParaRPr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</a:t>
            </a:r>
            <a:r>
              <a:rPr lang="en-US" altLang="zh-CN" sz="2400" dirty="0">
                <a:solidFill>
                  <a:srgbClr val="00B0F0"/>
                </a:solidFill>
              </a:rPr>
              <a:t> (Ericsson, DOCOMO, </a:t>
            </a:r>
            <a:r>
              <a:rPr lang="en-US" altLang="zh-CN" sz="2400" dirty="0">
                <a:solidFill>
                  <a:schemeClr val="accent2"/>
                </a:solidFill>
              </a:rPr>
              <a:t>Nokia</a:t>
            </a:r>
            <a:r>
              <a:rPr lang="en-US" altLang="zh-CN" sz="2400" dirty="0">
                <a:solidFill>
                  <a:srgbClr val="00B0F0"/>
                </a:solidFill>
              </a:rPr>
              <a:t>)</a:t>
            </a:r>
            <a:r>
              <a:rPr lang="en-US" altLang="zh-CN" sz="2400" dirty="0"/>
              <a:t>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  <a:endParaRPr lang="en-US" altLang="zh-CN" sz="2000" dirty="0"/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(Ericsson, DOCOMO, </a:t>
            </a:r>
            <a:r>
              <a:rPr lang="en-US" altLang="zh-CN" sz="2000" dirty="0">
                <a:solidFill>
                  <a:schemeClr val="accent2"/>
                </a:solidFill>
              </a:rPr>
              <a:t>Nokia</a:t>
            </a:r>
            <a:r>
              <a:rPr lang="en-US" altLang="zh-CN" sz="2000" dirty="0">
                <a:solidFill>
                  <a:srgbClr val="00B0F0"/>
                </a:solidFill>
              </a:rPr>
              <a:t>)</a:t>
            </a:r>
            <a:r>
              <a:rPr lang="en-US" altLang="zh-CN" sz="2000" dirty="0"/>
              <a:t>: 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2463</Words>
  <Application>Microsoft Office PowerPoint</Application>
  <PresentationFormat>全屏显示(4:3)</PresentationFormat>
  <Paragraphs>342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PowerPoint 演示文稿</vt:lpstr>
      <vt:lpstr>Background</vt:lpstr>
      <vt:lpstr>Cell re-selection requirements</vt:lpstr>
      <vt:lpstr>Cell identification delay requirements for non-DRX case </vt:lpstr>
      <vt:lpstr>Cell identification delay requirements for DRX case </vt:lpstr>
      <vt:lpstr>Cell identification delay requirements for DRX case </vt:lpstr>
      <vt:lpstr>Cell identification delay requirements for DRX case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CATT</cp:lastModifiedBy>
  <cp:revision>220</cp:revision>
  <dcterms:created xsi:type="dcterms:W3CDTF">2018-01-09T09:10:37Z</dcterms:created>
  <dcterms:modified xsi:type="dcterms:W3CDTF">2020-03-04T13:25:33Z</dcterms:modified>
</cp:coreProperties>
</file>