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257"/>
  </p:normalViewPr>
  <p:slideViewPr>
    <p:cSldViewPr showGuides="1">
      <p:cViewPr varScale="1">
        <p:scale>
          <a:sx n="74" d="100"/>
          <a:sy n="74" d="100"/>
        </p:scale>
        <p:origin x="1290" y="60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44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/>
              <a:t>WF on R16 NR RRM enhancements – SRS carrier switching</a:t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3GPP 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Electronic Meeting, Feb. 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 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The applicability of SRS carrier switching time follows the agreements in LS R4-1811534</a:t>
            </a:r>
          </a:p>
          <a:p>
            <a:pPr lvl="1"/>
            <a:r>
              <a:rPr lang="en-US" altLang="zh-CN" sz="1800" dirty="0"/>
              <a:t>Intra-band CA: 0us, 30us, 100us, 140us and 200us</a:t>
            </a:r>
          </a:p>
          <a:p>
            <a:pPr lvl="1"/>
            <a:r>
              <a:rPr lang="en-US" altLang="zh-CN" sz="1800" dirty="0"/>
              <a:t>Inter-band CA: 0us, 30us, 100us, 200us, 300us, 500us and 900us</a:t>
            </a:r>
          </a:p>
          <a:p>
            <a:r>
              <a:rPr lang="en-US" altLang="zh-CN" sz="2000" dirty="0"/>
              <a:t>The applicability of SRS carrier switching time in LS R4-1811534 applies to both FR1 and FR2</a:t>
            </a:r>
          </a:p>
          <a:p>
            <a:pPr lvl="1"/>
            <a:r>
              <a:rPr lang="en-US" altLang="zh-CN" sz="1800" dirty="0"/>
              <a:t>Interruption requirements are specified for FR2 intra-band CA in Rel-16.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FFS interruption requirements for FR2 inter-band CA in Rel-16</a:t>
            </a:r>
          </a:p>
          <a:p>
            <a:r>
              <a:rPr lang="en-US" altLang="zh-CN" sz="2000" dirty="0"/>
              <a:t>Define requirements for 200us, 500us and 900us SRS carrier switching time (agreements in the last meeting)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FFS if following applicability should be captured in RAN4 spec</a:t>
            </a:r>
          </a:p>
          <a:p>
            <a:pPr lvl="2"/>
            <a:r>
              <a:rPr lang="en-US" altLang="zh-CN" sz="1400" dirty="0"/>
              <a:t>200us SRS carrier switching time applies to intra-band CA in both FR1 and FR2.</a:t>
            </a:r>
          </a:p>
          <a:p>
            <a:pPr lvl="2"/>
            <a:r>
              <a:rPr lang="en-US" altLang="zh-CN" sz="1400" dirty="0"/>
              <a:t>200us, 500us and 900us SRS carrier switching time apply to inter-band CA in FR1 and between FR1 and FR2.</a:t>
            </a:r>
          </a:p>
          <a:p>
            <a:r>
              <a:rPr lang="en-US" altLang="zh-CN" sz="2000" dirty="0"/>
              <a:t>No 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meeting)</a:t>
            </a:r>
            <a:endParaRPr lang="zh-CN" altLang="zh-CN" sz="2000" dirty="0"/>
          </a:p>
          <a:p>
            <a:pPr lvl="0"/>
            <a:r>
              <a:rPr lang="en-US" altLang="zh-CN" sz="2000" dirty="0"/>
              <a:t>Interruption 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/>
              <a:t>Interruptions 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/>
              <a:t>Interruptions 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3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/>
              <a:t>No impact to NR measurement requirements relevant to measurements based on SSB/CSI-RS due to NR SRS carrier switching</a:t>
            </a:r>
          </a:p>
          <a:p>
            <a:pPr lvl="1">
              <a:defRPr/>
            </a:pPr>
            <a:r>
              <a:rPr lang="en-US" altLang="zh-CN" sz="1600" dirty="0"/>
              <a:t>NR measurements are always prioritized</a:t>
            </a:r>
          </a:p>
          <a:p>
            <a:pPr lvl="1">
              <a:defRPr/>
            </a:pPr>
            <a:r>
              <a:rPr lang="en-US" altLang="zh-CN" sz="1600" dirty="0">
                <a:highlight>
                  <a:srgbClr val="FFFF00"/>
                </a:highlight>
              </a:rPr>
              <a:t>Impact of NR SRS carrier switching on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2000" dirty="0"/>
              <a:t>In EN-DC and NE-DC operation, NR measurement requirements relevant to measurements on SSB/PBCH/CSI-RS </a:t>
            </a:r>
            <a:r>
              <a:rPr lang="en-US" altLang="zh-CN" sz="2000" strike="sngStrike" dirty="0"/>
              <a:t>are </a:t>
            </a:r>
            <a:r>
              <a:rPr lang="en-US" altLang="zh-CN" sz="2000" strike="sngStrike" dirty="0" err="1" smtClean="0"/>
              <a:t>NOT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may</a:t>
            </a:r>
            <a:r>
              <a:rPr lang="en-US" altLang="zh-CN" sz="2000" dirty="0" smtClean="0">
                <a:solidFill>
                  <a:srgbClr val="0070C0"/>
                </a:solidFill>
              </a:rPr>
              <a:t> be </a:t>
            </a:r>
            <a:r>
              <a:rPr lang="en-US" altLang="zh-CN" sz="2000" dirty="0"/>
              <a:t>impacted due to LTE SRS carrier switching</a:t>
            </a:r>
          </a:p>
          <a:p>
            <a:pPr lvl="1">
              <a:defRPr/>
            </a:pPr>
            <a:r>
              <a:rPr lang="en-US" altLang="zh-CN" sz="1600" dirty="0">
                <a:solidFill>
                  <a:srgbClr val="0070C0"/>
                </a:solidFill>
              </a:rPr>
              <a:t>Option 1: </a:t>
            </a:r>
            <a:r>
              <a:rPr lang="en-US" altLang="zh-CN" sz="1600" dirty="0"/>
              <a:t>NR </a:t>
            </a:r>
            <a:r>
              <a:rPr lang="en-US" altLang="zh-CN" sz="1600" dirty="0"/>
              <a:t>measurements are always </a:t>
            </a:r>
            <a:r>
              <a:rPr lang="en-US" altLang="zh-CN" sz="1600" dirty="0" smtClean="0"/>
              <a:t>prioritized</a:t>
            </a:r>
          </a:p>
          <a:p>
            <a:pPr lvl="1">
              <a:defRPr/>
            </a:pPr>
            <a:r>
              <a:rPr lang="en-US" sz="1600" dirty="0">
                <a:solidFill>
                  <a:srgbClr val="0070C0"/>
                </a:solidFill>
              </a:rPr>
              <a:t>Option 2: NR measurements are allowed to be interrupted by LTE SRS carrier switching</a:t>
            </a:r>
            <a:r>
              <a:rPr lang="en-US" sz="1600" dirty="0" smtClean="0">
                <a:solidFill>
                  <a:srgbClr val="0070C0"/>
                </a:solidFill>
              </a:rPr>
              <a:t>.</a:t>
            </a:r>
            <a:endParaRPr lang="en-US" altLang="zh-CN" sz="1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zh-CN" sz="1600" dirty="0">
                <a:highlight>
                  <a:srgbClr val="FFFF00"/>
                </a:highlight>
              </a:rPr>
              <a:t>Impact of LTE SRS carrier switching on EN-DC or NE-DC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2000" dirty="0"/>
              <a:t>In 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600" dirty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600" strike="sngStrike" dirty="0">
                <a:solidFill>
                  <a:srgbClr val="0070C0"/>
                </a:solidFill>
              </a:rPr>
              <a:t>Option 2: E-UTRA measurements may be delayed by NR SRS carrier switching</a:t>
            </a:r>
            <a:r>
              <a:rPr lang="en-US" altLang="zh-CN" sz="1600" strike="sngStrike" dirty="0" smtClean="0">
                <a:solidFill>
                  <a:srgbClr val="0070C0"/>
                </a:solidFill>
              </a:rPr>
              <a:t>.</a:t>
            </a:r>
          </a:p>
          <a:p>
            <a:pPr lvl="1">
              <a:defRPr/>
            </a:pPr>
            <a:r>
              <a:rPr lang="en-US" sz="1600" dirty="0">
                <a:solidFill>
                  <a:srgbClr val="0070C0"/>
                </a:solidFill>
              </a:rPr>
              <a:t>Option 2: E-UTRA measurements are allowed to be interrupted by NR SRS carrier switching.</a:t>
            </a:r>
          </a:p>
          <a:p>
            <a:pPr lvl="1">
              <a:defRPr/>
            </a:pPr>
            <a:r>
              <a:rPr lang="en-US" altLang="zh-CN" sz="1600" dirty="0" smtClean="0">
                <a:highlight>
                  <a:srgbClr val="FFFF00"/>
                </a:highlight>
              </a:rPr>
              <a:t>Impact </a:t>
            </a:r>
            <a:r>
              <a:rPr lang="en-US" altLang="zh-CN" sz="1600" dirty="0">
                <a:highlight>
                  <a:srgbClr val="FFFF00"/>
                </a:highlight>
              </a:rPr>
              <a:t>of NR SRS carrier switching on other EN-DC or EN-DC requirements based on E-UTRA uplink or downlink signals in RRM specifications is FFS </a:t>
            </a: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Interruptions due to SRS carrier switching in different frequency range</a:t>
            </a:r>
          </a:p>
          <a:p>
            <a:pPr lvl="1"/>
            <a:r>
              <a:rPr lang="en-US" altLang="zh-CN" sz="1800" dirty="0"/>
              <a:t>Option 1 : Interruptions are always allowed</a:t>
            </a:r>
          </a:p>
          <a:p>
            <a:pPr lvl="1"/>
            <a:r>
              <a:rPr lang="en-US" altLang="zh-CN" sz="1800" dirty="0"/>
              <a:t>Option 2 : Interruptions 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: Interruptions 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553</Words>
  <Application>Microsoft Office PowerPoint</Application>
  <PresentationFormat>全屏显示(4:3)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Zhixun Tang-Mediatek</cp:lastModifiedBy>
  <cp:revision>243</cp:revision>
  <dcterms:created xsi:type="dcterms:W3CDTF">2016-10-20T10:53:00Z</dcterms:created>
  <dcterms:modified xsi:type="dcterms:W3CDTF">2020-03-04T03:36:25Z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