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44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SRS carrier switching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follows the agreements in LS R4-1811534</a:t>
            </a:r>
          </a:p>
          <a:p>
            <a:pPr lvl="1"/>
            <a:r>
              <a:rPr lang="en-US" altLang="zh-CN" sz="1800" dirty="0" smtClean="0"/>
              <a:t>Intra-band </a:t>
            </a:r>
            <a:r>
              <a:rPr lang="en-US" altLang="zh-CN" sz="1800" dirty="0"/>
              <a:t>CA: 0us, 30us, 100us, 140us and 200us</a:t>
            </a:r>
          </a:p>
          <a:p>
            <a:pPr lvl="1"/>
            <a:r>
              <a:rPr lang="en-US" altLang="zh-CN" sz="1800" dirty="0" smtClean="0"/>
              <a:t>Inter-band </a:t>
            </a:r>
            <a:r>
              <a:rPr lang="en-US" altLang="zh-CN" sz="1800" dirty="0"/>
              <a:t>CA: 0us, 30us, 100us, 200us, 300us, 500us and 900us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in LS R4-1811534 applies to both FR1 and FR2</a:t>
            </a:r>
          </a:p>
          <a:p>
            <a:pPr lvl="1"/>
            <a:r>
              <a:rPr lang="en-US" altLang="zh-CN" sz="1800" dirty="0" smtClean="0"/>
              <a:t>Interruption </a:t>
            </a:r>
            <a:r>
              <a:rPr lang="en-US" altLang="zh-CN" sz="1800" dirty="0"/>
              <a:t>requirements are specified for FR2 intra-band CA in Rel-16.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interruption requirements for FR2 inter-band CA in Rel-16</a:t>
            </a:r>
          </a:p>
          <a:p>
            <a:r>
              <a:rPr lang="en-US" altLang="zh-CN" sz="2000" dirty="0" smtClean="0"/>
              <a:t>Define </a:t>
            </a:r>
            <a:r>
              <a:rPr lang="en-US" altLang="zh-CN" sz="2000" dirty="0"/>
              <a:t>requirements for 200us, 500us and 900us SRS carrier switching time (agreements in the last meeting)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if following applicability should be captured in RAN4 spec</a:t>
            </a:r>
          </a:p>
          <a:p>
            <a:pPr lvl="2"/>
            <a:r>
              <a:rPr lang="en-US" altLang="zh-CN" sz="1400" dirty="0" smtClean="0"/>
              <a:t>200us </a:t>
            </a:r>
            <a:r>
              <a:rPr lang="en-US" altLang="zh-CN" sz="1400" dirty="0"/>
              <a:t>SRS carrier switching time applies to intra-band CA in both FR1 and FR2.</a:t>
            </a:r>
          </a:p>
          <a:p>
            <a:pPr lvl="2"/>
            <a:r>
              <a:rPr lang="en-US" altLang="zh-CN" sz="1400" dirty="0" smtClean="0"/>
              <a:t>200us</a:t>
            </a:r>
            <a:r>
              <a:rPr lang="en-US" altLang="zh-CN" sz="1400" dirty="0"/>
              <a:t>, 500us and 900us SRS carrier switching time apply to inter-band CA in FR1 and between FR1 and FR2.</a:t>
            </a:r>
          </a:p>
          <a:p>
            <a:r>
              <a:rPr lang="en-US" altLang="zh-CN" sz="2000" dirty="0" smtClean="0"/>
              <a:t>No </a:t>
            </a:r>
            <a:r>
              <a:rPr lang="en-US" altLang="zh-CN" sz="2000" dirty="0"/>
              <a:t>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meeting)</a:t>
            </a:r>
            <a:endParaRPr lang="zh-CN" altLang="zh-CN" sz="2000" dirty="0"/>
          </a:p>
          <a:p>
            <a:pPr lvl="0"/>
            <a:r>
              <a:rPr lang="en-US" altLang="zh-CN" sz="2000" dirty="0" smtClean="0"/>
              <a:t>Interruption </a:t>
            </a:r>
            <a:r>
              <a:rPr lang="en-US" altLang="zh-CN" sz="2000" dirty="0"/>
              <a:t>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/>
                <a:gridCol w="1383493"/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 smtClean="0"/>
              <a:t>No </a:t>
            </a:r>
            <a:r>
              <a:rPr lang="en-US" altLang="zh-CN" sz="2000" dirty="0"/>
              <a:t>impact to NR measurement requirements relevant to measurements based on SSB/CSI-RS due to NR SRS carrier </a:t>
            </a:r>
            <a:r>
              <a:rPr lang="en-US" altLang="zh-CN" sz="2000" dirty="0" smtClean="0"/>
              <a:t>switching</a:t>
            </a:r>
          </a:p>
          <a:p>
            <a:pPr lvl="1">
              <a:defRPr/>
            </a:pPr>
            <a:r>
              <a:rPr lang="en-US" altLang="zh-CN" sz="1600" dirty="0" smtClean="0"/>
              <a:t>NR measurements are always prioritized</a:t>
            </a:r>
            <a:endParaRPr lang="en-US" altLang="zh-CN" sz="1600" dirty="0"/>
          </a:p>
          <a:p>
            <a:pPr>
              <a:defRPr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EN-DC and NE-DC operation, NR measurement requirements relevant to measurements on SSB/PBCH/CSI-RS </a:t>
            </a:r>
            <a:r>
              <a:rPr lang="en-US" altLang="zh-CN" sz="2000" dirty="0" smtClean="0"/>
              <a:t>are NOT impacted </a:t>
            </a:r>
            <a:r>
              <a:rPr lang="en-US" altLang="zh-CN" sz="2000" dirty="0"/>
              <a:t>due to LTE SRS carrier switching</a:t>
            </a:r>
          </a:p>
          <a:p>
            <a:pPr lvl="1">
              <a:defRPr/>
            </a:pPr>
            <a:r>
              <a:rPr lang="en-US" altLang="zh-CN" sz="1600" dirty="0" smtClean="0"/>
              <a:t>NR measurements are always prioritized</a:t>
            </a:r>
            <a:endParaRPr lang="en-US" altLang="zh-CN" sz="1600" dirty="0"/>
          </a:p>
          <a:p>
            <a:pPr>
              <a:defRPr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600" dirty="0" smtClean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600" dirty="0" smtClean="0"/>
              <a:t>Option 2: E-UTRA measurements may be delayed by NR SRS carrier switching.</a:t>
            </a:r>
            <a:endParaRPr lang="en-US" altLang="zh-CN" sz="1600" dirty="0"/>
          </a:p>
          <a:p>
            <a:pPr lvl="1">
              <a:defRPr/>
            </a:pPr>
            <a:endParaRPr lang="en-US" altLang="zh-CN" sz="12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due to SRS carrier switching in different frequency range</a:t>
            </a:r>
          </a:p>
          <a:p>
            <a:pPr lvl="1"/>
            <a:r>
              <a:rPr lang="en-US" altLang="zh-CN" sz="1800" dirty="0" smtClean="0"/>
              <a:t>Option </a:t>
            </a:r>
            <a:r>
              <a:rPr lang="en-US" altLang="zh-CN" sz="1800" dirty="0"/>
              <a:t>1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always allowed</a:t>
            </a: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2 : Interruptions </a:t>
            </a:r>
            <a:r>
              <a:rPr lang="en-US" altLang="zh-CN" sz="1800" dirty="0"/>
              <a:t>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448</Words>
  <Application>Microsoft Office PowerPoint</Application>
  <PresentationFormat>全屏显示(4:3)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231</cp:revision>
  <dcterms:created xsi:type="dcterms:W3CDTF">2016-10-20T10:53:00Z</dcterms:created>
  <dcterms:modified xsi:type="dcterms:W3CDTF">2020-03-03T09:42:58Z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