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4"/>
  </p:sldMasterIdLst>
  <p:notesMasterIdLst>
    <p:notesMasterId r:id="rId16"/>
  </p:notesMasterIdLst>
  <p:sldIdLst>
    <p:sldId id="290" r:id="rId5"/>
    <p:sldId id="321" r:id="rId6"/>
    <p:sldId id="323" r:id="rId7"/>
    <p:sldId id="335" r:id="rId8"/>
    <p:sldId id="331" r:id="rId9"/>
    <p:sldId id="325" r:id="rId10"/>
    <p:sldId id="327" r:id="rId11"/>
    <p:sldId id="328" r:id="rId12"/>
    <p:sldId id="333" r:id="rId13"/>
    <p:sldId id="326" r:id="rId14"/>
    <p:sldId id="33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29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64" d="100"/>
          <a:sy n="64" d="100"/>
        </p:scale>
        <p:origin x="1340" y="32"/>
      </p:cViewPr>
      <p:guideLst>
        <p:guide orient="horz" pos="2133"/>
        <p:guide pos="29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spatial relation switch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#94-e Meeting				 </a:t>
            </a: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24 Feb. – 6 Mar., 2020 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R4-2002245</a:t>
            </a:r>
            <a:endParaRPr lang="en-US" altLang="ja-JP" sz="18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Delay requirement for MAC CE based spatial relation info switching associated with SRS for PUCCH</a:t>
            </a:r>
          </a:p>
          <a:p>
            <a:pPr lvl="0"/>
            <a:r>
              <a:rPr lang="en-GB" sz="2400" dirty="0"/>
              <a:t>Option 1: T</a:t>
            </a:r>
            <a:r>
              <a:rPr lang="en-GB" sz="2400" baseline="-25000" dirty="0"/>
              <a:t>HARQ</a:t>
            </a:r>
            <a:r>
              <a:rPr lang="en-GB" sz="2400" dirty="0"/>
              <a:t> +3ms</a:t>
            </a:r>
            <a:endParaRPr lang="en-US" sz="2400" dirty="0"/>
          </a:p>
          <a:p>
            <a:pPr lvl="0"/>
            <a:r>
              <a:rPr lang="en-GB" sz="2400" dirty="0"/>
              <a:t>Option 2: Deprioritize </a:t>
            </a:r>
            <a:endParaRPr lang="en-US" sz="2400" dirty="0"/>
          </a:p>
          <a:p>
            <a:pPr lvl="0"/>
            <a:r>
              <a:rPr lang="en-GB" sz="2400" dirty="0"/>
              <a:t>Option 3: Refer to RAN1 requirement</a:t>
            </a:r>
          </a:p>
          <a:p>
            <a:pPr marL="0" lvl="0" indent="0">
              <a:buNone/>
            </a:pPr>
            <a:endParaRPr lang="en-GB" sz="2400" i="1" dirty="0"/>
          </a:p>
          <a:p>
            <a:pPr marL="0" lvl="0" indent="0">
              <a:buNone/>
            </a:pPr>
            <a:endParaRPr lang="en-GB" sz="2400" i="1" dirty="0"/>
          </a:p>
          <a:p>
            <a:pPr marL="0" lvl="0" indent="0">
              <a:buNone/>
            </a:pPr>
            <a:endParaRPr lang="en-GB" sz="2400" i="1" dirty="0"/>
          </a:p>
          <a:p>
            <a:pPr marL="0" lvl="0" indent="0">
              <a:buNone/>
            </a:pPr>
            <a:r>
              <a:rPr lang="en-GB" sz="2400" i="1" dirty="0"/>
              <a:t>Note the conclusion in Page 4 will have impact to this page</a:t>
            </a:r>
            <a:endParaRPr lang="en-US" sz="2400" i="1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879786"/>
              </p:ext>
            </p:extLst>
          </p:nvPr>
        </p:nvGraphicFramePr>
        <p:xfrm>
          <a:off x="3779912" y="3861048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Whether</a:t>
                      </a:r>
                      <a:r>
                        <a:rPr lang="en-US" sz="1400" baseline="0" dirty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PUCCH-MAC-UL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44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When the UL signal has spatial relation to an unknown TCI-state,</a:t>
            </a:r>
          </a:p>
          <a:p>
            <a:pPr lvl="1"/>
            <a:r>
              <a:rPr lang="en-GB" sz="2400" dirty="0"/>
              <a:t>Option 1: UE transmits with previous TX beam/ arbitrary beam </a:t>
            </a:r>
            <a:endParaRPr lang="en-US" sz="2400" dirty="0"/>
          </a:p>
          <a:p>
            <a:pPr lvl="1"/>
            <a:r>
              <a:rPr lang="en-GB" sz="2400" dirty="0"/>
              <a:t>Option 1a: UE transmits using previous TX beam</a:t>
            </a:r>
            <a:endParaRPr lang="en-US" sz="2400" dirty="0"/>
          </a:p>
          <a:p>
            <a:pPr lvl="1"/>
            <a:r>
              <a:rPr lang="en-GB" sz="2400" dirty="0"/>
              <a:t>Option 2: Up to UE implementation</a:t>
            </a:r>
            <a:endParaRPr lang="en-US" sz="2400" dirty="0"/>
          </a:p>
          <a:p>
            <a:pPr lvl="1"/>
            <a:r>
              <a:rPr lang="en-GB" sz="2400" dirty="0"/>
              <a:t>Option 3: UE behaviour shall not be specified for the period until TCI state becomes known.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3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99" y="908720"/>
            <a:ext cx="8229600" cy="4497365"/>
          </a:xfrm>
        </p:spPr>
        <p:txBody>
          <a:bodyPr/>
          <a:lstStyle/>
          <a:p>
            <a:pPr marL="514350" indent="-457200"/>
            <a:r>
              <a:rPr lang="en-US" sz="2400" dirty="0"/>
              <a:t>In RAN Plenary #86, </a:t>
            </a:r>
            <a:r>
              <a:rPr lang="en-GB" sz="2400" dirty="0"/>
              <a:t>the WI of NR RRM enhancement requirements for R16 was revised. T</a:t>
            </a:r>
            <a:r>
              <a:rPr lang="en-US" sz="2400" dirty="0"/>
              <a:t>he following issue is agreed to be discussed.</a:t>
            </a:r>
          </a:p>
          <a:p>
            <a:pPr marL="914400" lvl="1" indent="-457200"/>
            <a:r>
              <a:rPr lang="en-US" altLang="ko-KR" sz="2400" dirty="0"/>
              <a:t>Active spatial relation switch for uplink</a:t>
            </a:r>
          </a:p>
          <a:p>
            <a:r>
              <a:rPr lang="en-US" altLang="ko-KR" sz="2400" dirty="0"/>
              <a:t>Scenario overview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656" y="-25036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Background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60973"/>
              </p:ext>
            </p:extLst>
          </p:nvPr>
        </p:nvGraphicFramePr>
        <p:xfrm>
          <a:off x="1162176" y="2987040"/>
          <a:ext cx="684056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PHY c</a:t>
                      </a:r>
                      <a:r>
                        <a:rPr lang="en-US" sz="1400" baseline="0" dirty="0"/>
                        <a:t>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Triggering 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associated source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Whether</a:t>
                      </a:r>
                      <a:r>
                        <a:rPr lang="en-US" sz="1400" baseline="0" dirty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/>
                        <a:t>PUCCH-RRC-DL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/>
                        <a:t>PUCCH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RRC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dirty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/>
                        <a:t>PUCCH-RRC-UL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PUCCH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RRC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baseline="0" dirty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/>
                        <a:t>PUCCH-MAC-DL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PUCCH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MAC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/>
                        <a:t>PUCCH-MAC-UL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PUCCH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MAC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/>
                        <a:t>UL</a:t>
                      </a:r>
                      <a:r>
                        <a:rPr lang="en-US" sz="1400" strike="noStrike" baseline="0" dirty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PUSCH-DCI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PUSCH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DCI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P-SRS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RRC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P-SRS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RRC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SP-SRS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/>
                        <a:t>DL RS 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SP-SRS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A-SRS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DCI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A-SRS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DCI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/>
                        <a:t>UL</a:t>
                      </a:r>
                      <a:r>
                        <a:rPr lang="en-US" sz="1400" strike="noStrike" baseline="0" dirty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7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Agreement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8026"/>
            <a:ext cx="8229600" cy="4525963"/>
          </a:xfrm>
        </p:spPr>
        <p:txBody>
          <a:bodyPr/>
          <a:lstStyle/>
          <a:p>
            <a:r>
              <a:rPr lang="en-US" sz="2000" dirty="0"/>
              <a:t>Define </a:t>
            </a:r>
            <a:r>
              <a:rPr lang="en-GB" sz="2000" dirty="0"/>
              <a:t>MAC CE based spatial relation info switching delay for </a:t>
            </a:r>
            <a:r>
              <a:rPr lang="en-US" sz="2000" dirty="0"/>
              <a:t>PUCCH</a:t>
            </a:r>
          </a:p>
          <a:p>
            <a:r>
              <a:rPr lang="en-US" sz="2000" dirty="0"/>
              <a:t>Define </a:t>
            </a:r>
            <a:r>
              <a:rPr lang="en-GB" sz="2000" dirty="0"/>
              <a:t>RRC based spatial relation info switching delay for </a:t>
            </a:r>
            <a:r>
              <a:rPr lang="en-US" sz="2000" dirty="0"/>
              <a:t>P-SRS</a:t>
            </a:r>
          </a:p>
          <a:p>
            <a:r>
              <a:rPr lang="en-US" sz="2000" dirty="0"/>
              <a:t>Define </a:t>
            </a:r>
            <a:r>
              <a:rPr lang="en-GB" sz="2000" dirty="0"/>
              <a:t>DCI based spatial relation info switching delay for </a:t>
            </a:r>
            <a:r>
              <a:rPr lang="en-US" sz="2000" dirty="0"/>
              <a:t>A-SRS </a:t>
            </a:r>
          </a:p>
          <a:p>
            <a:pPr lvl="1"/>
            <a:r>
              <a:rPr lang="en-GB" sz="1800" dirty="0"/>
              <a:t>When spatial relation info associated with DL-RS</a:t>
            </a:r>
            <a:endParaRPr lang="en-US" sz="1800" dirty="0"/>
          </a:p>
          <a:p>
            <a:pPr lvl="2"/>
            <a:r>
              <a:rPr lang="en-US" sz="1600" dirty="0"/>
              <a:t>For unknown TCI state, FFS: if there is no requirement </a:t>
            </a:r>
          </a:p>
          <a:p>
            <a:pPr lvl="2"/>
            <a:r>
              <a:rPr lang="en-GB" sz="1600" dirty="0"/>
              <a:t>For known TCI state, refer to RAN1 spec.</a:t>
            </a:r>
          </a:p>
          <a:p>
            <a:endParaRPr lang="en-US" altLang="ko-KR" sz="2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34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957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Discuss further UE requirements for UL spatial relation:</a:t>
            </a:r>
          </a:p>
          <a:p>
            <a:r>
              <a:rPr lang="en-US" sz="2000"/>
              <a:t>No </a:t>
            </a:r>
            <a:r>
              <a:rPr lang="en-US" sz="2000" dirty="0"/>
              <a:t>requirements are defined</a:t>
            </a:r>
            <a:r>
              <a:rPr lang="en-GB" sz="2000" dirty="0"/>
              <a:t> for spatial relation info switching delay for </a:t>
            </a:r>
            <a:r>
              <a:rPr lang="en-US" sz="2000" dirty="0"/>
              <a:t>PUSCH</a:t>
            </a:r>
          </a:p>
          <a:p>
            <a:r>
              <a:rPr lang="en-US" sz="2000" dirty="0"/>
              <a:t>No requirements are defined for spatial relation info switching for PUCCH when </a:t>
            </a:r>
            <a:r>
              <a:rPr lang="en-US" sz="2000" i="1" dirty="0"/>
              <a:t>PUCCH-</a:t>
            </a:r>
            <a:r>
              <a:rPr lang="en-US" sz="2000" i="1" dirty="0" err="1"/>
              <a:t>SpatialRelationInfo</a:t>
            </a:r>
            <a:r>
              <a:rPr lang="en-US" sz="2000" dirty="0"/>
              <a:t> is not configured</a:t>
            </a:r>
          </a:p>
          <a:p>
            <a:r>
              <a:rPr lang="en-US" sz="2000" dirty="0"/>
              <a:t>Other options not precluded (including defining requirements)</a:t>
            </a:r>
          </a:p>
          <a:p>
            <a:pPr marL="0" indent="0">
              <a:buNone/>
            </a:pPr>
            <a:r>
              <a:rPr lang="en-GB" sz="2400" dirty="0"/>
              <a:t>Whether to define delay requirement for spatial relation info switching associated with UL SRS</a:t>
            </a:r>
          </a:p>
          <a:p>
            <a:r>
              <a:rPr lang="en-GB" altLang="ko-KR" sz="2000" dirty="0"/>
              <a:t>Option 1: </a:t>
            </a:r>
            <a:r>
              <a:rPr lang="en-GB" sz="2000" dirty="0"/>
              <a:t>Yes</a:t>
            </a:r>
          </a:p>
          <a:p>
            <a:r>
              <a:rPr lang="en-GB" altLang="ko-KR" sz="2000" dirty="0"/>
              <a:t>Option 2: </a:t>
            </a:r>
            <a:r>
              <a:rPr lang="en-GB" sz="2000" dirty="0"/>
              <a:t>No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97527"/>
              </p:ext>
            </p:extLst>
          </p:nvPr>
        </p:nvGraphicFramePr>
        <p:xfrm>
          <a:off x="3059832" y="4650259"/>
          <a:ext cx="4752200" cy="19331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Whether</a:t>
                      </a:r>
                      <a:r>
                        <a:rPr lang="en-US" sz="1400" baseline="0" dirty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PUCCH-RRC-UL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PUCCH-MAC-UL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/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/>
                        <a:t>pSRS</a:t>
                      </a:r>
                      <a:r>
                        <a:rPr lang="en-US" sz="1400" kern="1200" dirty="0"/>
                        <a:t>-RRC-UL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FFS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/>
                        <a:t>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/>
                        <a:t>spSRS</a:t>
                      </a:r>
                      <a:r>
                        <a:rPr lang="en-US" sz="1400" kern="1200" dirty="0"/>
                        <a:t>-MAC-UL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/>
                        <a:t>11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/>
                        <a:t>aSRS</a:t>
                      </a:r>
                      <a:r>
                        <a:rPr lang="en-US" sz="1400" kern="1200" dirty="0"/>
                        <a:t>-DCI-UL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0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957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Whether to define delay requirement for RRC based spatial relation info switching with DL-RS for PUCCH?</a:t>
            </a:r>
          </a:p>
          <a:p>
            <a:r>
              <a:rPr lang="en-GB" altLang="ko-KR" sz="2000" dirty="0"/>
              <a:t>Option 1: </a:t>
            </a:r>
            <a:r>
              <a:rPr lang="en-GB" sz="2000" dirty="0"/>
              <a:t>Yes</a:t>
            </a:r>
          </a:p>
          <a:p>
            <a:r>
              <a:rPr lang="en-GB" altLang="ko-KR" sz="2000" dirty="0"/>
              <a:t>Option 2: </a:t>
            </a:r>
            <a:r>
              <a:rPr lang="en-GB" sz="2000" dirty="0"/>
              <a:t>No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16456"/>
              </p:ext>
            </p:extLst>
          </p:nvPr>
        </p:nvGraphicFramePr>
        <p:xfrm>
          <a:off x="2843808" y="2420888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Whether</a:t>
                      </a:r>
                      <a:r>
                        <a:rPr lang="en-US" sz="1400" baseline="0" dirty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PUCCH-RRC-DL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02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Delay requirement for MAC CE based spatial relation info switching associated with DL-RS for PUCCH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/>
              <a:t>For known TCI state </a:t>
            </a:r>
            <a:endParaRPr lang="en-US" sz="2800" dirty="0"/>
          </a:p>
          <a:p>
            <a:pPr lvl="1"/>
            <a:r>
              <a:rPr lang="en-GB" altLang="ko-KR" sz="2000" dirty="0"/>
              <a:t>Option 1: </a:t>
            </a:r>
            <a:r>
              <a:rPr lang="en-GB" sz="2000" dirty="0"/>
              <a:t>T</a:t>
            </a:r>
            <a:r>
              <a:rPr lang="en-GB" sz="2000" baseline="-25000" dirty="0"/>
              <a:t>HARQ</a:t>
            </a:r>
            <a:r>
              <a:rPr lang="en-GB" sz="2000" dirty="0"/>
              <a:t> +3ms</a:t>
            </a:r>
          </a:p>
          <a:p>
            <a:pPr lvl="1"/>
            <a:r>
              <a:rPr lang="en-GB" altLang="ko-KR" sz="2000" dirty="0"/>
              <a:t>Option 2: </a:t>
            </a:r>
            <a:r>
              <a:rPr lang="en-GB" sz="2000" dirty="0"/>
              <a:t>T</a:t>
            </a:r>
            <a:r>
              <a:rPr lang="en-GB" sz="2000" baseline="-25000" dirty="0"/>
              <a:t>HARQ</a:t>
            </a:r>
            <a:r>
              <a:rPr lang="en-GB" sz="2000" dirty="0"/>
              <a:t> +3ms + time for time tracking if applicable</a:t>
            </a:r>
          </a:p>
          <a:p>
            <a:pPr lvl="1"/>
            <a:r>
              <a:rPr lang="en-GB" sz="2000" dirty="0"/>
              <a:t>Option 3: UE to switch beams at T</a:t>
            </a:r>
            <a:r>
              <a:rPr lang="en-GB" sz="2000" baseline="-25000" dirty="0"/>
              <a:t>HARQ</a:t>
            </a:r>
            <a:r>
              <a:rPr lang="en-GB" sz="2000" dirty="0"/>
              <a:t> + 3ms (RAN1 specification). Performance guaranteed (in terms of timing </a:t>
            </a:r>
            <a:r>
              <a:rPr lang="en-GB" sz="2000" dirty="0" err="1"/>
              <a:t>etc</a:t>
            </a:r>
            <a:r>
              <a:rPr lang="en-GB" sz="2000" dirty="0"/>
              <a:t>) after reception 1 SSB(similar to TCI state switching) </a:t>
            </a:r>
          </a:p>
          <a:p>
            <a:r>
              <a:rPr lang="en-GB" altLang="ko-KR" sz="2400" dirty="0"/>
              <a:t>For unknown TCI state</a:t>
            </a:r>
          </a:p>
          <a:p>
            <a:pPr lvl="1" fontAlgn="auto" hangingPunct="1"/>
            <a:r>
              <a:rPr lang="en-GB" sz="2000" dirty="0"/>
              <a:t>Option 1: T</a:t>
            </a:r>
            <a:r>
              <a:rPr lang="en-GB" sz="2000" baseline="-25000" dirty="0"/>
              <a:t>HARQ</a:t>
            </a:r>
            <a:r>
              <a:rPr lang="en-GB" sz="2000" dirty="0"/>
              <a:t> + 3ms + T</a:t>
            </a:r>
            <a:r>
              <a:rPr lang="en-GB" sz="2000" baseline="-25000" dirty="0"/>
              <a:t>L1-RSRP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2: T</a:t>
            </a:r>
            <a:r>
              <a:rPr lang="en-GB" sz="2000" baseline="-25000" dirty="0"/>
              <a:t>HARQ</a:t>
            </a:r>
            <a:r>
              <a:rPr lang="en-GB" sz="2000" dirty="0"/>
              <a:t> + 3ms + T</a:t>
            </a:r>
            <a:r>
              <a:rPr lang="en-GB" sz="2000" baseline="-25000" dirty="0"/>
              <a:t>L1-RSRP </a:t>
            </a:r>
            <a:r>
              <a:rPr lang="en-GB" sz="2000" dirty="0"/>
              <a:t>+ time for time tracking if applicable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3: No requirement</a:t>
            </a:r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58635"/>
              </p:ext>
            </p:extLst>
          </p:nvPr>
        </p:nvGraphicFramePr>
        <p:xfrm>
          <a:off x="4067944" y="54868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Whether</a:t>
                      </a:r>
                      <a:r>
                        <a:rPr lang="en-US" sz="1400" baseline="0" dirty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PUCCH-MAC-DL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8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Delay requirement for RRC based spatial relation info switching associated with DL-RS for P-SRS</a:t>
            </a:r>
          </a:p>
          <a:p>
            <a:r>
              <a:rPr lang="en-GB" sz="2800" dirty="0"/>
              <a:t>For known TCI state </a:t>
            </a:r>
            <a:endParaRPr lang="en-US" sz="2800" dirty="0"/>
          </a:p>
          <a:p>
            <a:pPr lvl="1" fontAlgn="auto" hangingPunct="1"/>
            <a:r>
              <a:rPr lang="en-GB" sz="2000" dirty="0"/>
              <a:t>Option 1: Define delay based on RRC based TCI state switching requirements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2: </a:t>
            </a:r>
            <a:r>
              <a:rPr lang="en-GB" sz="2000" dirty="0" err="1"/>
              <a:t>T</a:t>
            </a:r>
            <a:r>
              <a:rPr lang="en-GB" sz="2000" baseline="-25000" dirty="0" err="1"/>
              <a:t>RRCprocessing</a:t>
            </a:r>
            <a:r>
              <a:rPr lang="en-GB" sz="2000" dirty="0"/>
              <a:t> (timing is not required)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3: No requirements</a:t>
            </a:r>
            <a:endParaRPr lang="en-US" sz="2000" dirty="0"/>
          </a:p>
          <a:p>
            <a:r>
              <a:rPr lang="en-GB" altLang="ko-KR" sz="2400" dirty="0"/>
              <a:t>For unknown TCI state</a:t>
            </a:r>
          </a:p>
          <a:p>
            <a:pPr lvl="1" fontAlgn="auto" hangingPunct="1"/>
            <a:r>
              <a:rPr lang="en-GB" sz="2000" dirty="0"/>
              <a:t>Option 1: Define delay based on RRC based TCI state switching requirements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1a: </a:t>
            </a:r>
            <a:r>
              <a:rPr lang="en-GB" sz="2000" dirty="0" err="1"/>
              <a:t>T</a:t>
            </a:r>
            <a:r>
              <a:rPr lang="en-GB" sz="2000" baseline="-25000" dirty="0" err="1"/>
              <a:t>RRCprocessing</a:t>
            </a:r>
            <a:r>
              <a:rPr lang="en-GB" sz="2000" baseline="-25000" dirty="0"/>
              <a:t> </a:t>
            </a:r>
            <a:r>
              <a:rPr lang="en-GB" sz="2000" dirty="0"/>
              <a:t>+ T</a:t>
            </a:r>
            <a:r>
              <a:rPr lang="en-GB" sz="2000" baseline="-25000" dirty="0"/>
              <a:t>L1-RSRP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2: No requirements</a:t>
            </a:r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64521"/>
              </p:ext>
            </p:extLst>
          </p:nvPr>
        </p:nvGraphicFramePr>
        <p:xfrm>
          <a:off x="4006281" y="489186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Whether</a:t>
                      </a:r>
                      <a:r>
                        <a:rPr lang="en-US" sz="1400" baseline="0" dirty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5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Delay requirement for RRC based spatial relation info switching associated with SRS for P-SRS</a:t>
            </a:r>
          </a:p>
          <a:p>
            <a:pPr lvl="1"/>
            <a:r>
              <a:rPr lang="en-GB" sz="2400" dirty="0"/>
              <a:t>Option 1: </a:t>
            </a:r>
            <a:r>
              <a:rPr lang="en-GB" sz="2400" dirty="0" err="1"/>
              <a:t>T</a:t>
            </a:r>
            <a:r>
              <a:rPr lang="en-GB" sz="2400" baseline="-25000" dirty="0" err="1"/>
              <a:t>RRCprocessing</a:t>
            </a:r>
            <a:r>
              <a:rPr lang="en-GB" sz="2400" dirty="0"/>
              <a:t> </a:t>
            </a:r>
            <a:endParaRPr lang="en-US" sz="2400" dirty="0"/>
          </a:p>
          <a:p>
            <a:pPr lvl="1"/>
            <a:r>
              <a:rPr lang="en-GB" sz="2400" dirty="0"/>
              <a:t>Option 2: No requirements </a:t>
            </a:r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marL="457200" lvl="1" indent="0">
              <a:buNone/>
            </a:pPr>
            <a:endParaRPr lang="en-GB" sz="2400" dirty="0"/>
          </a:p>
          <a:p>
            <a:pPr marL="457200" lvl="1" indent="0">
              <a:buNone/>
            </a:pPr>
            <a:endParaRPr lang="en-GB" sz="2400" dirty="0"/>
          </a:p>
          <a:p>
            <a:pPr marL="457200" lvl="1" indent="0">
              <a:buNone/>
            </a:pPr>
            <a:r>
              <a:rPr lang="en-GB" sz="2400" i="1" dirty="0"/>
              <a:t>Note the conclusion in Page 4 will have impact to this page</a:t>
            </a:r>
            <a:endParaRPr lang="en-US" sz="2400" i="1" dirty="0"/>
          </a:p>
          <a:p>
            <a:pPr marL="457200" lvl="1" indent="0">
              <a:buNone/>
            </a:pPr>
            <a:endParaRPr lang="en-GB" sz="2400" dirty="0"/>
          </a:p>
          <a:p>
            <a:pPr lvl="1"/>
            <a:endParaRPr lang="en-US" sz="24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44452"/>
              </p:ext>
            </p:extLst>
          </p:nvPr>
        </p:nvGraphicFramePr>
        <p:xfrm>
          <a:off x="3779912" y="342900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Whether</a:t>
                      </a:r>
                      <a:r>
                        <a:rPr lang="en-US" sz="1400" baseline="0" dirty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/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/>
                        <a:t>pSRS</a:t>
                      </a:r>
                      <a:r>
                        <a:rPr lang="en-US" sz="1400" kern="1200" dirty="0"/>
                        <a:t>-RRC-UL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72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957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Whether to define delay requirement for MAC CE based spatial relation info switching with DL-RS for SP-SRS?</a:t>
            </a:r>
          </a:p>
          <a:p>
            <a:r>
              <a:rPr lang="en-GB" altLang="ko-KR" sz="2000" dirty="0"/>
              <a:t>Option 1: </a:t>
            </a:r>
            <a:r>
              <a:rPr lang="en-GB" sz="2000" dirty="0"/>
              <a:t>Yes</a:t>
            </a:r>
          </a:p>
          <a:p>
            <a:r>
              <a:rPr lang="en-GB" altLang="ko-KR" sz="2000" dirty="0"/>
              <a:t>Option 2: </a:t>
            </a:r>
            <a:r>
              <a:rPr lang="en-GB" sz="2000" dirty="0"/>
              <a:t>No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70217"/>
              </p:ext>
            </p:extLst>
          </p:nvPr>
        </p:nvGraphicFramePr>
        <p:xfrm>
          <a:off x="3203848" y="2560638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Whether</a:t>
                      </a:r>
                      <a:r>
                        <a:rPr lang="en-US" sz="1400" baseline="0" dirty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045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6f846979-0e6f-42ff-8b87-e1893efeda9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b33437f-65a5-48c5-b537-19efd290f96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5502</TotalTime>
  <Words>727</Words>
  <Application>Microsoft Office PowerPoint</Application>
  <PresentationFormat>On-screen Show (4:3)</PresentationFormat>
  <Paragraphs>208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主题</vt:lpstr>
      <vt:lpstr>WF on spatial relation switch</vt:lpstr>
      <vt:lpstr>Background</vt:lpstr>
      <vt:lpstr>Agreement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Nokia</cp:lastModifiedBy>
  <cp:revision>399</cp:revision>
  <dcterms:created xsi:type="dcterms:W3CDTF">2016-01-12T08:39:00Z</dcterms:created>
  <dcterms:modified xsi:type="dcterms:W3CDTF">2020-03-05T19:22:04Z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