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83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82742" autoAdjust="0"/>
  </p:normalViewPr>
  <p:slideViewPr>
    <p:cSldViewPr>
      <p:cViewPr varScale="1">
        <p:scale>
          <a:sx n="102" d="100"/>
          <a:sy n="102" d="100"/>
        </p:scale>
        <p:origin x="61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639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 b="1" dirty="0"/>
              <a:t>WF on RRM requirements for </a:t>
            </a:r>
            <a:r>
              <a:rPr lang="en-US" altLang="zh-CN" sz="4000" b="1" dirty="0" err="1"/>
              <a:t>Tx</a:t>
            </a:r>
            <a:r>
              <a:rPr lang="en-US" altLang="zh-CN" sz="4000" b="1" dirty="0"/>
              <a:t> switching between two uplink carriers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H</a:t>
            </a:r>
            <a:r>
              <a:rPr lang="en-US" altLang="zh-CN" dirty="0" smtClean="0">
                <a:solidFill>
                  <a:schemeClr val="tx1"/>
                </a:solidFill>
              </a:rPr>
              <a:t>uawei, HiSilicon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97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b="1" dirty="0"/>
              <a:t>3GPP TSG-RAN WG4 Meeting #</a:t>
            </a:r>
            <a:r>
              <a:rPr lang="en-GB" altLang="zh-CN" b="1" dirty="0" smtClean="0"/>
              <a:t>94-e</a:t>
            </a:r>
            <a:endParaRPr lang="en-GB" altLang="zh-CN" b="1" dirty="0"/>
          </a:p>
          <a:p>
            <a:r>
              <a:rPr lang="en-GB" altLang="zh-CN" b="1" dirty="0" smtClean="0"/>
              <a:t>Electronic </a:t>
            </a:r>
            <a:r>
              <a:rPr lang="en-GB" altLang="zh-CN" b="1" dirty="0"/>
              <a:t>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–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altLang="ja-JP" b="1" dirty="0" smtClean="0"/>
              <a:t>R4-2002243</a:t>
            </a:r>
            <a:endParaRPr lang="en-US" altLang="zh-CN" b="1" dirty="0" smtClean="0"/>
          </a:p>
          <a:p>
            <a:r>
              <a:rPr lang="en-US" altLang="ja-JP" b="1" dirty="0" smtClean="0"/>
              <a:t>Document for:</a:t>
            </a:r>
            <a:r>
              <a:rPr lang="en-US" altLang="ja-JP" dirty="0"/>
              <a:t> </a:t>
            </a:r>
            <a:r>
              <a:rPr lang="en-US" altLang="ja-JP" dirty="0" smtClean="0"/>
              <a:t>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US" altLang="zh-CN" sz="3200" b="1" dirty="0"/>
              <a:t>WF on RRM requirements for </a:t>
            </a:r>
            <a:r>
              <a:rPr lang="en-US" altLang="zh-CN" sz="3200" b="1" dirty="0" err="1"/>
              <a:t>Tx</a:t>
            </a:r>
            <a:r>
              <a:rPr lang="en-US" altLang="zh-CN" sz="3200" b="1" dirty="0"/>
              <a:t> switching between two uplink carriers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267013"/>
            <a:ext cx="846094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2800" dirty="0" smtClean="0"/>
              <a:t>DL Interruption requirements due to </a:t>
            </a:r>
            <a:r>
              <a:rPr lang="en-GB" altLang="zh-CN" sz="2800" dirty="0"/>
              <a:t>UL TX switching</a:t>
            </a:r>
            <a:r>
              <a:rPr lang="en-GB" altLang="zh-CN" sz="2800" dirty="0" smtClean="0"/>
              <a:t> </a:t>
            </a:r>
            <a:r>
              <a:rPr lang="en-GB" altLang="zh-CN" sz="2800" dirty="0"/>
              <a:t>shall be defined in TS </a:t>
            </a:r>
            <a:r>
              <a:rPr lang="en-GB" altLang="zh-CN" sz="2800" dirty="0" smtClean="0"/>
              <a:t>38.133</a:t>
            </a:r>
            <a:endParaRPr lang="en-US" altLang="zh-CN" sz="28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000" dirty="0" smtClean="0"/>
              <a:t>The </a:t>
            </a:r>
            <a:r>
              <a:rPr lang="en-GB" altLang="zh-CN" sz="2000" dirty="0" smtClean="0"/>
              <a:t>applicability </a:t>
            </a:r>
            <a:r>
              <a:rPr lang="en-US" altLang="zh-CN" sz="2000" dirty="0"/>
              <a:t>of DL </a:t>
            </a:r>
            <a:r>
              <a:rPr lang="en-US" altLang="zh-CN" sz="2000" dirty="0" smtClean="0"/>
              <a:t>interruption requirements wait for the conclusion from RF room.</a:t>
            </a: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The DL interruption </a:t>
            </a:r>
            <a:r>
              <a:rPr lang="en-GB" altLang="zh-CN" sz="2800" dirty="0" smtClean="0"/>
              <a:t>granularity 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zh-CN" sz="2000" dirty="0" smtClean="0"/>
              <a:t>Option </a:t>
            </a:r>
            <a:r>
              <a:rPr lang="zh-CN" altLang="zh-CN" sz="2000" dirty="0"/>
              <a:t>1: in the unit of OFDM symbols </a:t>
            </a:r>
            <a:endParaRPr lang="en-US" altLang="zh-CN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zh-CN" sz="2000" dirty="0" smtClean="0"/>
              <a:t>Option </a:t>
            </a:r>
            <a:r>
              <a:rPr lang="zh-CN" altLang="zh-CN" sz="2000" dirty="0"/>
              <a:t>2: in the unit of Slot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/>
              <a:t>S</a:t>
            </a:r>
            <a:r>
              <a:rPr lang="en-US" sz="2800" dirty="0" smtClean="0"/>
              <a:t>witching delay is not specified in TS38.133.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Companies </a:t>
            </a:r>
            <a:r>
              <a:rPr lang="en-US" sz="2800" dirty="0"/>
              <a:t>are encouraged to provide </a:t>
            </a:r>
            <a:r>
              <a:rPr lang="en-US" sz="2800" dirty="0" smtClean="0"/>
              <a:t>the</a:t>
            </a:r>
            <a:r>
              <a:rPr lang="en-US" altLang="zh-CN" sz="2800" dirty="0"/>
              <a:t> analysis </a:t>
            </a:r>
            <a:r>
              <a:rPr lang="en-US" sz="2800" dirty="0" smtClean="0"/>
              <a:t>of DL interruption length/starting point in </a:t>
            </a:r>
            <a:r>
              <a:rPr lang="en-US" sz="2800" dirty="0"/>
              <a:t>the next meeting (RAN4#94bis</a:t>
            </a:r>
            <a:r>
              <a:rPr lang="en-US" sz="2800" dirty="0" smtClean="0"/>
              <a:t>).</a:t>
            </a:r>
            <a:endParaRPr lang="en-US" sz="28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9933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8567</TotalTime>
  <Words>121</Words>
  <Application>Microsoft Office PowerPoint</Application>
  <PresentationFormat>全屏显示(4:3)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ＭＳ Ｐゴシック</vt:lpstr>
      <vt:lpstr>宋体</vt:lpstr>
      <vt:lpstr>Arial</vt:lpstr>
      <vt:lpstr>Calibri</vt:lpstr>
      <vt:lpstr>Wingdings</vt:lpstr>
      <vt:lpstr>Office テーマ</vt:lpstr>
      <vt:lpstr>WF on RRM requirements for Tx switching between two uplink carriers</vt:lpstr>
      <vt:lpstr>WF on RRM requirements for Tx switching between two uplink carriers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Huawei</cp:lastModifiedBy>
  <cp:revision>391</cp:revision>
  <dcterms:created xsi:type="dcterms:W3CDTF">2017-01-18T16:32:26Z</dcterms:created>
  <dcterms:modified xsi:type="dcterms:W3CDTF">2020-03-03T02:49:44Z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f673fa53-00a8-4528-8afe-c361a4e32f5d</vt:lpwstr>
  </property>
  <property fmtid="{D5CDD505-2E9C-101B-9397-08002B2CF9AE}" pid="4" name="CTP_TimeStamp">
    <vt:lpwstr>2019-02-28 08:17:17Z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(3)IdWqThhboWOIkTAEm/jeCRyt2zlvc6c7cwITJ9gpouFUFqHlJC7Jx71VYESoRQEFJaLWnj67
X0uY1SZItb86CKfFWoABWzyFsD4u+xD74T30RqWWU90ykM0cG+AG3YfQsGTquzmjf+LgjSDY
mRkb6A0PR1glOkkvVJ6VtgTOANoHnJnueQzXY4kXjy+B1iOEfB9NV7K56yc6JJ4ulUmHXPrv
APKvYNmzowbDcsoDHN</vt:lpwstr>
  </property>
  <property fmtid="{D5CDD505-2E9C-101B-9397-08002B2CF9AE}" pid="10" name="_2015_ms_pID_7253431">
    <vt:lpwstr>va0QFEJiXV/okc0Hd6eJxTiQJjpvQJcdd2zn6xLAUyYUiNYbjzSWw9
Py/w67I8Pt/OGTwKLOTxhgseaa+B0UdRscD9jovu4rgMyaXUWgJhzpcvBIz7DwIMcsNDffPb
lHYdtZ5oMdEa0Ch2khbImji3iOgR5gJJ1zOHXpf+lGFiXIzVk49eqI4vOLCKy4LYMFbv/Yib
yMTP9/CJFx4M+AYYWsi9mxfBa3JhZ6V0gsrY</vt:lpwstr>
  </property>
  <property fmtid="{D5CDD505-2E9C-101B-9397-08002B2CF9AE}" pid="11" name="_2015_ms_pID_7253432">
    <vt:lpwstr>CA==</vt:lpwstr>
  </property>
</Properties>
</file>