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4D320-AC7A-4547-B4FF-62E6EDE98CD5}" v="5" dt="2020-03-04T00:36:51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sh Mirbagheri" userId="7beef077-6527-4b2b-9463-3f52ee351aae" providerId="ADAL" clId="{4104D320-AC7A-4547-B4FF-62E6EDE98CD5}"/>
    <pc:docChg chg="addSld modSld">
      <pc:chgData name="Arash Mirbagheri" userId="7beef077-6527-4b2b-9463-3f52ee351aae" providerId="ADAL" clId="{4104D320-AC7A-4547-B4FF-62E6EDE98CD5}" dt="2020-03-04T19:22:33.345" v="827" actId="20577"/>
      <pc:docMkLst>
        <pc:docMk/>
      </pc:docMkLst>
      <pc:sldChg chg="modSp add mod">
        <pc:chgData name="Arash Mirbagheri" userId="7beef077-6527-4b2b-9463-3f52ee351aae" providerId="ADAL" clId="{4104D320-AC7A-4547-B4FF-62E6EDE98CD5}" dt="2020-03-03T23:56:33.211" v="343" actId="5793"/>
        <pc:sldMkLst>
          <pc:docMk/>
          <pc:sldMk cId="1991818609" sldId="258"/>
        </pc:sldMkLst>
        <pc:spChg chg="mod">
          <ac:chgData name="Arash Mirbagheri" userId="7beef077-6527-4b2b-9463-3f52ee351aae" providerId="ADAL" clId="{4104D320-AC7A-4547-B4FF-62E6EDE98CD5}" dt="2020-03-03T23:45:53.681" v="56" actId="113"/>
          <ac:spMkLst>
            <pc:docMk/>
            <pc:sldMk cId="1991818609" sldId="258"/>
            <ac:spMk id="2" creationId="{BEF55E35-663F-4799-BE96-F4167D581B15}"/>
          </ac:spMkLst>
        </pc:spChg>
        <pc:spChg chg="mod">
          <ac:chgData name="Arash Mirbagheri" userId="7beef077-6527-4b2b-9463-3f52ee351aae" providerId="ADAL" clId="{4104D320-AC7A-4547-B4FF-62E6EDE98CD5}" dt="2020-03-03T23:56:33.211" v="343" actId="5793"/>
          <ac:spMkLst>
            <pc:docMk/>
            <pc:sldMk cId="1991818609" sldId="258"/>
            <ac:spMk id="3" creationId="{43102A0F-8F53-42C4-9D1D-FF62727B43DA}"/>
          </ac:spMkLst>
        </pc:spChg>
      </pc:sldChg>
      <pc:sldChg chg="modSp add mod">
        <pc:chgData name="Arash Mirbagheri" userId="7beef077-6527-4b2b-9463-3f52ee351aae" providerId="ADAL" clId="{4104D320-AC7A-4547-B4FF-62E6EDE98CD5}" dt="2020-03-04T00:32:32.331" v="690" actId="20577"/>
        <pc:sldMkLst>
          <pc:docMk/>
          <pc:sldMk cId="681580727" sldId="259"/>
        </pc:sldMkLst>
        <pc:spChg chg="mod">
          <ac:chgData name="Arash Mirbagheri" userId="7beef077-6527-4b2b-9463-3f52ee351aae" providerId="ADAL" clId="{4104D320-AC7A-4547-B4FF-62E6EDE98CD5}" dt="2020-03-03T23:58:17.425" v="394" actId="403"/>
          <ac:spMkLst>
            <pc:docMk/>
            <pc:sldMk cId="681580727" sldId="259"/>
            <ac:spMk id="2" creationId="{4F8EE1A9-38B2-4A54-8C63-1C45109FBF3D}"/>
          </ac:spMkLst>
        </pc:spChg>
        <pc:spChg chg="mod">
          <ac:chgData name="Arash Mirbagheri" userId="7beef077-6527-4b2b-9463-3f52ee351aae" providerId="ADAL" clId="{4104D320-AC7A-4547-B4FF-62E6EDE98CD5}" dt="2020-03-04T00:32:32.331" v="690" actId="20577"/>
          <ac:spMkLst>
            <pc:docMk/>
            <pc:sldMk cId="681580727" sldId="259"/>
            <ac:spMk id="3" creationId="{B3FC02C5-2FA9-4876-A60B-016AEC81A58F}"/>
          </ac:spMkLst>
        </pc:spChg>
      </pc:sldChg>
      <pc:sldChg chg="modSp add mod">
        <pc:chgData name="Arash Mirbagheri" userId="7beef077-6527-4b2b-9463-3f52ee351aae" providerId="ADAL" clId="{4104D320-AC7A-4547-B4FF-62E6EDE98CD5}" dt="2020-03-04T19:22:33.345" v="827" actId="20577"/>
        <pc:sldMkLst>
          <pc:docMk/>
          <pc:sldMk cId="2879431003" sldId="260"/>
        </pc:sldMkLst>
        <pc:spChg chg="mod">
          <ac:chgData name="Arash Mirbagheri" userId="7beef077-6527-4b2b-9463-3f52ee351aae" providerId="ADAL" clId="{4104D320-AC7A-4547-B4FF-62E6EDE98CD5}" dt="2020-03-04T00:36:13.368" v="750" actId="404"/>
          <ac:spMkLst>
            <pc:docMk/>
            <pc:sldMk cId="2879431003" sldId="260"/>
            <ac:spMk id="2" creationId="{AC63F503-67E6-4D7C-91D3-C7D00A6D9860}"/>
          </ac:spMkLst>
        </pc:spChg>
        <pc:spChg chg="mod">
          <ac:chgData name="Arash Mirbagheri" userId="7beef077-6527-4b2b-9463-3f52ee351aae" providerId="ADAL" clId="{4104D320-AC7A-4547-B4FF-62E6EDE98CD5}" dt="2020-03-04T19:22:33.345" v="827" actId="20577"/>
          <ac:spMkLst>
            <pc:docMk/>
            <pc:sldMk cId="2879431003" sldId="260"/>
            <ac:spMk id="3" creationId="{59278E60-8B66-4CD8-B7C3-B71BC2FA1B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3C58-093A-43B2-8D97-90E00F189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3F72-89B4-4D5B-8A92-FFA57AB0B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954E0-FB77-4C92-98F6-C606984B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9F51-9802-4A35-B991-12F5A4D6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02A9-A354-4572-958E-91D3A7B64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2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DCE2-843E-4ABC-BF4C-4E52B9E3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60EE6-4581-493E-9C2A-BFDFDB8AA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C402-7BEF-4492-A7AA-BC48B9C8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E0AD-3CC6-4136-AF62-FE874CDA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F4BEA-843F-469E-9618-CD04546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EAAD1-2D9A-4B5C-80F4-7592354D0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0B580-79C1-4EDF-9113-1737FA36F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3375-9353-4E65-A9A0-E81E17DA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EB651-D2E1-4E68-9847-7AF4F518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32E41-BEC1-439A-A631-EEA71D13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1361-1350-4ABD-B510-236F9185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E59BF-A35C-45EC-806F-C2204039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1DAF6-4327-4E13-84BE-3267E3E0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D740E-AC5B-41B0-8783-F86FF322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4C82-847C-4AAE-B026-52A7B37B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4745-F322-4115-B0BA-52471E65B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948DF-09A0-4F84-A256-613510BF3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DB6CE-A494-41E5-93AD-FC187006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E3021-9685-4174-941B-A36C2B66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524A3-EBE5-46FF-953A-E5A21F60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100E-5F4D-4B9C-A0F0-FD081B3C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0544-757A-43EA-BEEC-6E14964A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EBDDF-986E-47DA-91D5-722ADC7AC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BD9F8-FC80-4232-802C-AB3D89FF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C22A9-55F1-4C10-B0AD-02D817E3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A1E04-13A9-4F06-A36A-4A058E4C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4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C40E-0986-470F-95F1-C1B71ED3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0B1B-60AF-4863-AEF5-555FF912B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F7053-3C96-49B6-A2AA-D19B8DF39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ED0C4-4114-4BA5-BE36-EC2A7FFC4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9906D-4CC3-4CC2-82A6-473DFE491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7F706-09F1-4D6E-B8FA-1D422F77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3EFEA9-F3E8-48D6-B5D6-1488BC1D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C0BC0-ECC7-4A97-8356-9ABB4096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7DF9-3186-47D4-9A51-28A7ECAC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A1C2D-40BF-4015-992B-406B2E4A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2A08-ADA0-4DE8-BBAE-49BDB90CB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BC317-10DA-4972-8431-68F570F8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4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3484E-450E-423C-8BD3-91032987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5D0D3-D44B-4942-A2D4-217DD664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F2547-103C-46C8-9780-209E64DE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6270-9F6A-4BFB-9D5B-D6E33C9D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7F09D-DEFB-4A13-891A-E154E9A1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19E0C-6FB5-4BD7-867B-F5EE89857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FBE45-C24F-4F3D-83E7-6E622D71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0C294-878F-4C23-961B-9384A2CC4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9E357-8486-429B-B524-564FA4F7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F022D-C268-482F-9029-CDC81AE6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357895-FDF0-47B5-92B1-B26937336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46F2F-AFAA-414B-82FC-F40FBF0B6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1ED56-C16E-4FEF-8A2F-9AA2AE96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B7DB5-850D-4FEA-A574-D31E7047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C1A00-D197-482F-B742-902EFF2C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B0C9D-AD44-4B4D-8DFB-FCB7C66A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C34EF-A5D1-4D03-9FC2-618EA0F93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9413B-67DB-400E-BECF-157B7C99D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A463-AE2D-4313-B585-0B3C31BE3F9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C675F-49B0-4A59-B241-0685BFC68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E5DD-2AB5-45F8-8881-598648461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46F2-FF10-430A-A549-7E0B98550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2002452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NR Positioning measurement impact on RRM requirements</a:t>
            </a:r>
            <a:br>
              <a:rPr lang="en-US" dirty="0"/>
            </a:br>
            <a:r>
              <a:rPr lang="en-US" sz="4400" dirty="0"/>
              <a:t>(RAN4#94-e email thread #57)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Qualcomm Inc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94-e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Feb 24-March 06,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</a:t>
            </a:r>
            <a:r>
              <a:rPr kumimoji="1" lang="en-US" altLang="ja-JP" sz="2000">
                <a:latin typeface="Arial" charset="0"/>
                <a:ea typeface="Batang" pitchFamily="18" charset="-127"/>
                <a:cs typeface="Times New Roman" pitchFamily="18" charset="0"/>
              </a:rPr>
              <a:t>: 8.8.3</a:t>
            </a:r>
            <a:endParaRPr kumimoji="1" lang="en-US" altLang="ja-JP" sz="2000" dirty="0">
              <a:latin typeface="Arial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21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R4-2002276</a:t>
            </a:r>
            <a:endParaRPr lang="en-GB" altLang="zh-CN" sz="2000" dirty="0">
              <a:solidFill>
                <a:srgbClr val="FF0000"/>
              </a:solidFill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5E35-663F-4799-BE96-F4167D58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New measurement gap patterns for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2A0F-8F53-42C4-9D1D-FF62727B4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RAN4 to further discuss the need for new MG patterns with MGL &gt; 6ms for positioning</a:t>
            </a:r>
          </a:p>
          <a:p>
            <a:pPr lvl="1" hangingPunct="0"/>
            <a:r>
              <a:rPr lang="en-US" dirty="0"/>
              <a:t>Option 1:  Introduce new gap pattern(s) with MGL &gt; 6 </a:t>
            </a:r>
            <a:r>
              <a:rPr lang="en-US" dirty="0" err="1"/>
              <a:t>ms</a:t>
            </a:r>
            <a:r>
              <a:rPr lang="en-US" dirty="0"/>
              <a:t> for PRS measurements. Max value of MGL is FFS.</a:t>
            </a:r>
          </a:p>
          <a:p>
            <a:pPr lvl="1" hangingPunct="0"/>
            <a:r>
              <a:rPr lang="en-US" dirty="0"/>
              <a:t>Option 2:  Do not introduce new gap pattern(s) with MGL &gt; 6 </a:t>
            </a:r>
            <a:r>
              <a:rPr lang="en-US" dirty="0" err="1"/>
              <a:t>ms</a:t>
            </a:r>
            <a:r>
              <a:rPr lang="en-US" dirty="0"/>
              <a:t> for PRS measurements.</a:t>
            </a:r>
          </a:p>
          <a:p>
            <a:pPr marL="457200" lvl="1" indent="0" hangingPunct="0">
              <a:buNone/>
            </a:pPr>
            <a:endParaRPr lang="en-US" dirty="0"/>
          </a:p>
          <a:p>
            <a:r>
              <a:rPr lang="en-US" dirty="0"/>
              <a:t>RAN4 to further study the need for separate MG patterns for positioning and RRM</a:t>
            </a:r>
          </a:p>
        </p:txBody>
      </p:sp>
    </p:spTree>
    <p:extLst>
      <p:ext uri="{BB962C8B-B14F-4D97-AF65-F5344CB8AC3E}">
        <p14:creationId xmlns:p14="http://schemas.microsoft.com/office/powerpoint/2010/main" val="199181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EE1A9-38B2-4A54-8C63-1C45109F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Concurrent PRS processing and RRM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02C5-2FA9-4876-A60B-016AEC81A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RAN4 to further study and discuss the impact of:</a:t>
            </a:r>
          </a:p>
          <a:p>
            <a:pPr lvl="1"/>
            <a:r>
              <a:rPr lang="en-US" dirty="0"/>
              <a:t>Performing RRM measurement during PRS processing time</a:t>
            </a:r>
          </a:p>
          <a:p>
            <a:pPr lvl="1"/>
            <a:r>
              <a:rPr lang="en-US" dirty="0"/>
              <a:t>Performing PRS measurement during RRM processing time</a:t>
            </a:r>
          </a:p>
        </p:txBody>
      </p:sp>
    </p:spTree>
    <p:extLst>
      <p:ext uri="{BB962C8B-B14F-4D97-AF65-F5344CB8AC3E}">
        <p14:creationId xmlns:p14="http://schemas.microsoft.com/office/powerpoint/2010/main" val="6815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F503-67E6-4D7C-91D3-C7D00A6D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Active BWP change during positioning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78E60-8B66-4CD8-B7C3-B71BC2FA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RAN4 to further study and discuss if:</a:t>
            </a:r>
          </a:p>
          <a:p>
            <a:pPr lvl="1"/>
            <a:r>
              <a:rPr lang="en-GB" dirty="0"/>
              <a:t>PRS-RSTD and PRS-RSRP measurement requirements apply when UE’s active DL BWP is changed during the measurement period. </a:t>
            </a:r>
            <a:endParaRPr lang="en-US" dirty="0"/>
          </a:p>
          <a:p>
            <a:pPr lvl="1"/>
            <a:r>
              <a:rPr lang="en-GB" dirty="0"/>
              <a:t>UE Rx-Tx time difference measurement requirements apply when UE’s active DL and UL BWP </a:t>
            </a:r>
            <a:r>
              <a:rPr lang="en-GB"/>
              <a:t>is changed </a:t>
            </a:r>
            <a:r>
              <a:rPr lang="en-GB" dirty="0"/>
              <a:t>during the measurement period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3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FB8B16-E8DA-4C87-ACFA-E21A89BCC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2A562-28CA-4C53-9F51-58DF23123D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854671-357D-4F6C-AB2A-83A721D0B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NR Positioning measurement impact on RRM requirements (RAN4#94-e email thread #57)</vt:lpstr>
      <vt:lpstr>New measurement gap patterns for positioning</vt:lpstr>
      <vt:lpstr>Concurrent PRS processing and RRM measurements</vt:lpstr>
      <vt:lpstr>Active BWP change during positioning measurements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Positioning measurement impact on RRM requirements (RAN4#94-e email thread #57)</dc:title>
  <dc:creator>Arash Mirbagheri</dc:creator>
  <cp:lastModifiedBy>Arash Mirbagheri</cp:lastModifiedBy>
  <cp:revision>1</cp:revision>
  <dcterms:created xsi:type="dcterms:W3CDTF">2020-03-03T23:33:14Z</dcterms:created>
  <dcterms:modified xsi:type="dcterms:W3CDTF">2020-03-04T19:22:40Z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