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38FB9-C8B0-4116-8D0E-704A052A3A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96C4F6-8E6B-437A-BC3A-AF79BC035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EA9E9-1141-4403-9239-F34F0EFE2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9A42-BA42-46C0-B54D-71EAA845E47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D9107-3F0B-48E7-9ACF-CC491793C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F394B-9F22-4466-8DC9-664FF4228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5120-3925-4927-B43A-7544E1155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9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55329-7309-4137-9022-34EAF3EF3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8AD0DB-787B-492C-97AC-BA3653891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98262-B9FE-4198-A814-F298C80D1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9A42-BA42-46C0-B54D-71EAA845E47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C7520-85B4-48E3-9F2F-B48C4F5A1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316A0-B4FB-44A9-AB91-745032038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5120-3925-4927-B43A-7544E1155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7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04459D-5DB6-4146-B40E-E1C976F5BF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590058-F78E-4243-90E6-D11718048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66D0A-4767-477C-8381-A3A1326BD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9A42-BA42-46C0-B54D-71EAA845E47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0EFC4-E6F8-48FC-8C7B-13456B01E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DF6FC-B07D-4391-A910-14BC34A4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5120-3925-4927-B43A-7544E1155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0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07005-E2E8-400F-8DFA-2113992B2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A76FA-EDF6-4293-ACFC-E9CC0CB5C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2DA21-FD53-45A2-882D-E828A7773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9A42-BA42-46C0-B54D-71EAA845E47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749E4-BBC4-4058-9D7D-7808ACC03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17C76-9C9A-42CA-9A8B-418BD07B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5120-3925-4927-B43A-7544E1155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99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CE9CA-8BDD-467F-8C7B-6ED236A88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EC82B-C51E-4F40-9FA7-3B6C7DA5E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58CA4-4B91-47C2-8524-3D44B5750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9A42-BA42-46C0-B54D-71EAA845E47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FFBC3-254C-4758-B7AE-7420621B6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A7B33-4A12-4068-95BE-E17591B17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5120-3925-4927-B43A-7544E1155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5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D9DE-3D7C-4490-88C9-B45A592B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79676-2CAE-4A38-8E55-76673B58C6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ACAE4A-44B2-4B6F-A9A6-0895D343E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DF26D-062A-48F6-B74D-8D1EF4922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9A42-BA42-46C0-B54D-71EAA845E47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95E53-888D-4779-A182-F9A213C53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91431E-F8D9-46B7-9DFD-242E6A3AC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5120-3925-4927-B43A-7544E1155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5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E42C2-258C-4C9A-89B4-70D49BF3D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2D3A3-62AC-4ECF-9035-3241D947C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CF22AC-3923-4ED0-BC54-CA929BF90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35FF27-00FA-4192-BDC6-ED041A5BC5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AF118E-B3AC-4D66-94C8-E2D5410793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2FFC35-7139-4059-9F3E-B32024250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9A42-BA42-46C0-B54D-71EAA845E47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25B1DE-4B18-4069-91CA-F0B5E1179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C8A7C4-3484-4CE3-8418-6A5C8E3EC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5120-3925-4927-B43A-7544E1155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9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23FD6-A129-4EC2-9B10-AF03685D7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D4404B-5E0E-4C48-9BBB-06AAF8C09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9A42-BA42-46C0-B54D-71EAA845E47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61F0E4-6B62-4C63-8819-85CAA63EB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2B9787-C483-40A3-A045-CF6143608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5120-3925-4927-B43A-7544E1155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F081CB-563B-475A-B238-5E1A88B2A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9A42-BA42-46C0-B54D-71EAA845E47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3A2034-9A62-4D3F-BB4A-AE8E5D3B8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FDB5A-D581-43F4-9C61-EF43B330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5120-3925-4927-B43A-7544E1155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9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AB90D-E99A-40FA-993A-B31B99306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A20B7-5B3C-4DFB-BEC4-1FE754160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C4432-F886-44A5-B973-EA21B6F586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9E938-F9C6-4C77-A43C-FD6827D8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9A42-BA42-46C0-B54D-71EAA845E47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748E5-0C63-40C3-BC43-A8B66EC96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73F370-A741-470A-B55C-7C88674DD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5120-3925-4927-B43A-7544E1155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3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99FE5-6AF3-4D09-8BCF-09C0522F7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B1FA25-2DF8-4A6D-B7CA-1544820011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84CCC-91C6-4B6C-9278-B3C2ACA51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B7165-E0B8-4A15-8B3B-DCC4F3A7B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9A42-BA42-46C0-B54D-71EAA845E47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9FAEDA-86BC-4097-8319-C352D22E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CB0B1-B40F-4E09-9D25-A238466C7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5120-3925-4927-B43A-7544E1155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5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8282F7-FA8F-4D43-A40B-FA8FA61C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8FD1F2-1873-4537-956D-034690F63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8C0AB-A913-46CA-8112-6527D59D0E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49A42-BA42-46C0-B54D-71EAA845E47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ECD56-4784-46EC-8304-43B0ADE4F3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AA4BC-4535-491C-96C3-95C9FD9B53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D5120-3925-4927-B43A-7544E1155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7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4F4F0-8EF6-4AE8-BDF3-4DF0FBC23E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5181" y="1122363"/>
            <a:ext cx="10023763" cy="2387600"/>
          </a:xfrm>
        </p:spPr>
        <p:txBody>
          <a:bodyPr>
            <a:noAutofit/>
          </a:bodyPr>
          <a:lstStyle/>
          <a:p>
            <a:r>
              <a:rPr lang="en-GB" sz="4000" dirty="0"/>
              <a:t>WF on NR-U RRM requirements (Part 3)</a:t>
            </a:r>
            <a:br>
              <a:rPr lang="en-GB" sz="4000" dirty="0"/>
            </a:br>
            <a:r>
              <a:rPr lang="en-GB" sz="4000" dirty="0"/>
              <a:t>(all agreements in RAN4#94-e email thread #48)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4E8A4-FBC8-490F-9177-F6ECECDDF7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Nokia, Nokia Shanghai Bell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677F69-3AA2-4CAE-A356-54C4817EB198}"/>
              </a:ext>
            </a:extLst>
          </p:cNvPr>
          <p:cNvSpPr txBox="1"/>
          <p:nvPr/>
        </p:nvSpPr>
        <p:spPr>
          <a:xfrm>
            <a:off x="107504" y="188639"/>
            <a:ext cx="4297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CN" b="1" dirty="0"/>
              <a:t>3GPP TSG-RAN WG4 Meeting #94-e</a:t>
            </a:r>
          </a:p>
          <a:p>
            <a:r>
              <a:rPr lang="en-GB" altLang="zh-CN" b="1" dirty="0"/>
              <a:t>Electronic Meeting, Feb.24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– Mar.6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2020</a:t>
            </a:r>
            <a:endParaRPr lang="zh-CN" altLang="zh-CN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085BE59-4F3E-4851-A07C-C340FC0BA0D9}"/>
              </a:ext>
            </a:extLst>
          </p:cNvPr>
          <p:cNvSpPr/>
          <p:nvPr/>
        </p:nvSpPr>
        <p:spPr>
          <a:xfrm>
            <a:off x="9017124" y="10682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altLang="ja-JP" b="1" dirty="0"/>
              <a:t>R4-2002278</a:t>
            </a:r>
            <a:endParaRPr lang="en-US" altLang="zh-CN" b="1" dirty="0"/>
          </a:p>
          <a:p>
            <a:r>
              <a:rPr lang="en-US" altLang="ja-JP" b="1" dirty="0"/>
              <a:t>Document for:</a:t>
            </a:r>
            <a:r>
              <a:rPr lang="en-US" altLang="ja-JP" dirty="0"/>
              <a:t> 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100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BA90199-9D29-4CDF-95FA-E011551BD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dirty="0"/>
              <a:t>Agreements in 1</a:t>
            </a:r>
            <a:r>
              <a:rPr lang="en-US" sz="4500" baseline="30000" dirty="0"/>
              <a:t>st</a:t>
            </a:r>
            <a:r>
              <a:rPr lang="en-US" sz="4500" dirty="0"/>
              <a:t> round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CB9012-219B-41F4-8828-11F342DA3A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37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B963A-5125-4EED-887F-7D0B01D12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L1-RSRP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8A04A-5320-4ADD-B0C6-6C454EC57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GB" sz="1600" dirty="0"/>
              <a:t>L1,max = 0 when </a:t>
            </a:r>
            <a:r>
              <a:rPr lang="en-GB" sz="1600" u="sng" dirty="0" err="1"/>
              <a:t>timeRestrictionForChannelMeasurement</a:t>
            </a:r>
            <a:r>
              <a:rPr lang="en-GB" sz="1600" u="sng" dirty="0"/>
              <a:t> </a:t>
            </a:r>
            <a:r>
              <a:rPr lang="en-GB" sz="1600" dirty="0"/>
              <a:t>is configured and the table is updated as: </a:t>
            </a:r>
          </a:p>
          <a:p>
            <a:pPr hangingPunct="0"/>
            <a:endParaRPr lang="en-GB" sz="1600" dirty="0"/>
          </a:p>
          <a:p>
            <a:pPr hangingPunct="0"/>
            <a:endParaRPr lang="en-GB" sz="1600" dirty="0"/>
          </a:p>
          <a:p>
            <a:pPr hangingPunct="0"/>
            <a:endParaRPr lang="en-GB" sz="1600" dirty="0"/>
          </a:p>
          <a:p>
            <a:pPr hangingPunct="0"/>
            <a:endParaRPr lang="en-GB" sz="1600" dirty="0"/>
          </a:p>
          <a:p>
            <a:pPr hangingPunct="0"/>
            <a:endParaRPr lang="en-GB" sz="1600" dirty="0"/>
          </a:p>
          <a:p>
            <a:pPr hangingPunct="0"/>
            <a:endParaRPr lang="en-GB" sz="1600" dirty="0"/>
          </a:p>
          <a:p>
            <a:pPr hangingPunct="0"/>
            <a:r>
              <a:rPr lang="en-GB" sz="1600" dirty="0"/>
              <a:t>Periodic and aperiodic L1-RSRP reporting delay reuses Rel-15 reporting delay</a:t>
            </a:r>
            <a:endParaRPr lang="da-DK" sz="1600" dirty="0"/>
          </a:p>
          <a:p>
            <a:pPr hangingPunct="0"/>
            <a:endParaRPr lang="da-DK" sz="16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31F51FE-29FD-4277-9462-A6287CC5A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883683"/>
              </p:ext>
            </p:extLst>
          </p:nvPr>
        </p:nvGraphicFramePr>
        <p:xfrm>
          <a:off x="2851150" y="2218214"/>
          <a:ext cx="5238750" cy="1783080"/>
        </p:xfrm>
        <a:graphic>
          <a:graphicData uri="http://schemas.openxmlformats.org/drawingml/2006/table">
            <a:tbl>
              <a:tblPr firstRow="1" firstCol="1" bandRow="1"/>
              <a:tblGrid>
                <a:gridCol w="1064815">
                  <a:extLst>
                    <a:ext uri="{9D8B030D-6E8A-4147-A177-3AD203B41FA5}">
                      <a16:colId xmlns:a16="http://schemas.microsoft.com/office/drawing/2014/main" val="2093018253"/>
                    </a:ext>
                  </a:extLst>
                </a:gridCol>
                <a:gridCol w="4173935">
                  <a:extLst>
                    <a:ext uri="{9D8B030D-6E8A-4147-A177-3AD203B41FA5}">
                      <a16:colId xmlns:a16="http://schemas.microsoft.com/office/drawing/2014/main" val="20534532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Configuration</a:t>
                      </a:r>
                      <a:endParaRPr lang="da-DK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1000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L1-RSRP</a:t>
                      </a:r>
                      <a:r>
                        <a:rPr lang="en-GB" sz="900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_Measurement_Period_SSB</a:t>
                      </a: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(ms) </a:t>
                      </a:r>
                      <a:endParaRPr lang="da-DK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5786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non-DRX</a:t>
                      </a:r>
                      <a:endParaRPr lang="da-DK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v4.2.0"/>
                        </a:rPr>
                        <a:t>max(T</a:t>
                      </a:r>
                      <a:r>
                        <a:rPr lang="en-GB" sz="900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v4.2.0"/>
                        </a:rPr>
                        <a:t>Report</a:t>
                      </a: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v4.2.0"/>
                        </a:rPr>
                        <a:t>, ceil((M+L1)*P)*T</a:t>
                      </a:r>
                      <a:r>
                        <a:rPr lang="en-GB" sz="900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v4.2.0"/>
                        </a:rPr>
                        <a:t>SSB</a:t>
                      </a: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v4.2.0"/>
                        </a:rPr>
                        <a:t>)</a:t>
                      </a:r>
                      <a:endParaRPr lang="da-DK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1097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DRX cycle </a:t>
                      </a: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320ms</a:t>
                      </a:r>
                      <a:endParaRPr lang="da-DK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v4.2.0"/>
                        </a:rPr>
                        <a:t>max(T</a:t>
                      </a:r>
                      <a:r>
                        <a:rPr lang="en-GB" sz="900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v4.2.0"/>
                        </a:rPr>
                        <a:t>Report</a:t>
                      </a: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v4.2.0"/>
                        </a:rPr>
                        <a:t>, ceil(1.5*(M+L1)*P)*max(T</a:t>
                      </a:r>
                      <a:r>
                        <a:rPr lang="en-GB" sz="900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v4.2.0"/>
                        </a:rPr>
                        <a:t>DRX</a:t>
                      </a: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v4.2.0"/>
                        </a:rPr>
                        <a:t>,T</a:t>
                      </a:r>
                      <a:r>
                        <a:rPr lang="en-GB" sz="900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v4.2.0"/>
                        </a:rPr>
                        <a:t>SSB</a:t>
                      </a: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v4.2.0"/>
                        </a:rPr>
                        <a:t>))</a:t>
                      </a:r>
                      <a:endParaRPr lang="da-DK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0317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DRX cycle &gt; 320ms</a:t>
                      </a:r>
                      <a:endParaRPr lang="da-DK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v4.2.0"/>
                        </a:rPr>
                        <a:t>ceil((M+L1)*P)*T</a:t>
                      </a:r>
                      <a:r>
                        <a:rPr lang="da-DK" sz="900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v4.2.0"/>
                        </a:rPr>
                        <a:t>DRX</a:t>
                      </a:r>
                      <a:endParaRPr lang="da-DK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66902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540385" indent="-540385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Note 1:	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v4.2.0"/>
                        </a:rPr>
                        <a:t>T</a:t>
                      </a:r>
                      <a:r>
                        <a:rPr lang="en-GB" sz="900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v4.2.0"/>
                        </a:rPr>
                        <a:t>SSB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is the periodicity of the SSB-Index configured for L1-RSRP measurement.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v4.2.0"/>
                        </a:rPr>
                        <a:t> T</a:t>
                      </a:r>
                      <a:r>
                        <a:rPr lang="en-GB" sz="900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v4.2.0"/>
                        </a:rPr>
                        <a:t>DRX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is the DRX cycle length. </a:t>
                      </a:r>
                      <a:r>
                        <a:rPr lang="en-GB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v4.2.0"/>
                        </a:rPr>
                        <a:t>T</a:t>
                      </a:r>
                      <a:r>
                        <a:rPr lang="en-GB" sz="900" baseline="-25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v4.2.0"/>
                        </a:rPr>
                        <a:t>Report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is configured periodicity for reporting.</a:t>
                      </a:r>
                      <a:endParaRPr lang="da-DK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540385" indent="-540385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v4.2.0"/>
                        </a:rPr>
                        <a:t>Note 2:	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L1=0 if higher layer parameter </a:t>
                      </a:r>
                      <a:r>
                        <a:rPr lang="en-GB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timeRestrictionForChannelMeasurement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is configured. Otherwise 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v4.2.0"/>
                        </a:rPr>
                        <a:t>L1 is the number of SSBs not available at the UE during T</a:t>
                      </a:r>
                      <a:r>
                        <a:rPr lang="en-GB" sz="900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v4.2.0"/>
                        </a:rPr>
                        <a:t>L1-RSRP_Measurement_Period_SSB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v4.2.0"/>
                        </a:rPr>
                        <a:t> where L1 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L1max.</a:t>
                      </a:r>
                      <a:endParaRPr lang="da-DK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540385" indent="-540385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Note 3: 	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GB" sz="900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1,max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=7 for Max(T</a:t>
                      </a:r>
                      <a:r>
                        <a:rPr lang="en-GB" sz="900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DRX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,T</a:t>
                      </a:r>
                      <a:r>
                        <a:rPr lang="en-GB" sz="900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SSB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40ms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where T</a:t>
                      </a:r>
                      <a:r>
                        <a:rPr lang="en-GB" sz="900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DRX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=0 for non-DRX, L</a:t>
                      </a:r>
                      <a:r>
                        <a:rPr lang="en-GB" sz="900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1,max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=5 for 40ms &lt; Max(T</a:t>
                      </a:r>
                      <a:r>
                        <a:rPr lang="en-GB" sz="900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DRX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T</a:t>
                      </a:r>
                      <a:r>
                        <a:rPr lang="en-GB" sz="900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SSB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320ms, and L</a:t>
                      </a:r>
                      <a:r>
                        <a:rPr lang="en-GB" sz="900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1,max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=3 for T</a:t>
                      </a:r>
                      <a:r>
                        <a:rPr lang="en-GB" sz="900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DRX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&gt; 320ms.</a:t>
                      </a:r>
                      <a:endParaRPr lang="da-DK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104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499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B963A-5125-4EED-887F-7D0B01D12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SFDT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8A04A-5320-4ADD-B0C6-6C454EC57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da-DK" dirty="0"/>
              <a:t> </a:t>
            </a:r>
            <a:r>
              <a:rPr lang="en-US" dirty="0"/>
              <a:t>It is RAN4 understanding that the UE behavior when exceeding </a:t>
            </a:r>
            <a:r>
              <a:rPr lang="en-US" dirty="0" err="1"/>
              <a:t>Tmeasure_SFTD_LBT_max</a:t>
            </a:r>
            <a:r>
              <a:rPr lang="en-US" dirty="0"/>
              <a:t> is that the UE shall not report the measurement and abandon the inter-RAT SFTD measurement. The exact wording can be aligned with RAN2. 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3506488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C8045-BC85-4953-B398-53D1D70F0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time for PBCH payload reading for SSB index identification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3E64A-4CA8-4E3A-9672-EC40895FD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is no need to specify additional time for PBCH reading during SSB index identification in FR1 NR-U</a:t>
            </a:r>
            <a:r>
              <a:rPr lang="en-GB" u="sng" dirty="0"/>
              <a:t>, if</a:t>
            </a:r>
            <a:r>
              <a:rPr lang="en-GB" dirty="0"/>
              <a:t> </a:t>
            </a:r>
            <a:r>
              <a:rPr lang="en-GB" u="sng" dirty="0"/>
              <a:t>Q is known to the UE</a:t>
            </a:r>
            <a:r>
              <a:rPr lang="en-GB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0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F023C-DEE0-46FA-B619-4BF6205C4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RSSI and Channel Occupancy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E98A3-53CE-4CEE-959B-08707F688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measurement report mapping is defined for Channel Occupancy measurements in NR-U.</a:t>
            </a:r>
          </a:p>
          <a:p>
            <a:pPr hangingPunct="0"/>
            <a:r>
              <a:rPr lang="en-US" dirty="0"/>
              <a:t>Measurement reporting requirements are to be specified for periodic RSSI and CO. </a:t>
            </a:r>
            <a:endParaRPr lang="da-DK" dirty="0"/>
          </a:p>
          <a:p>
            <a:pPr lvl="1" hangingPunct="0"/>
            <a:r>
              <a:rPr lang="en-US" dirty="0"/>
              <a:t>Note: this agreement can be reviewed in case further agreements are made in RAN2.</a:t>
            </a:r>
            <a:endParaRPr lang="da-DK" dirty="0"/>
          </a:p>
          <a:p>
            <a:endParaRPr lang="da-D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367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B6E4511-1035-441A-8E7D-2F1FED082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2</a:t>
            </a:r>
            <a:r>
              <a:rPr lang="en-US" baseline="30000" dirty="0">
                <a:highlight>
                  <a:srgbClr val="FFFF00"/>
                </a:highlight>
              </a:rPr>
              <a:t>nd</a:t>
            </a:r>
            <a:r>
              <a:rPr lang="en-US" dirty="0">
                <a:highlight>
                  <a:srgbClr val="FFFF00"/>
                </a:highlight>
              </a:rPr>
              <a:t> round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CC2304-63B4-44D7-8E7E-4ED63CC457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00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69F9B-1DE7-4295-B096-00EAC3C25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FD78A-A77D-4FB9-89A4-BB6DF34AA2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27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5991</TotalTime>
  <Words>265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SimSun</vt:lpstr>
      <vt:lpstr>Arial</vt:lpstr>
      <vt:lpstr>Calibri</vt:lpstr>
      <vt:lpstr>Calibri Light</vt:lpstr>
      <vt:lpstr>Times New Roman</vt:lpstr>
      <vt:lpstr>Office Theme</vt:lpstr>
      <vt:lpstr>WF on NR-U RRM requirements (Part 3) (all agreements in RAN4#94-e email thread #48)</vt:lpstr>
      <vt:lpstr>Agreements in 1st round</vt:lpstr>
      <vt:lpstr>L1-RSRP measurements</vt:lpstr>
      <vt:lpstr>SFDT measurements</vt:lpstr>
      <vt:lpstr>Additional time for PBCH payload reading for SSB index identification</vt:lpstr>
      <vt:lpstr>RSSI and Channel Occupancy measurements</vt:lpstr>
      <vt:lpstr>2nd round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NR-U RRM requirements (Part 3)</dc:title>
  <dc:creator>Nokia_Erika</dc:creator>
  <cp:lastModifiedBy>Nokia_Erika</cp:lastModifiedBy>
  <cp:revision>6</cp:revision>
  <dcterms:created xsi:type="dcterms:W3CDTF">2020-02-28T09:18:35Z</dcterms:created>
  <dcterms:modified xsi:type="dcterms:W3CDTF">2020-03-03T14:06:07Z</dcterms:modified>
</cp:coreProperties>
</file>