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89" r:id="rId2"/>
    <p:sldId id="283" r:id="rId3"/>
    <p:sldId id="294" r:id="rId4"/>
    <p:sldId id="295" r:id="rId5"/>
    <p:sldId id="293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/>
    <p:restoredTop sz="94257"/>
  </p:normalViewPr>
  <p:slideViewPr>
    <p:cSldViewPr showGuides="1">
      <p:cViewPr varScale="1">
        <p:scale>
          <a:sx n="67" d="100"/>
          <a:sy n="67" d="100"/>
        </p:scale>
        <p:origin x="1284" y="48"/>
      </p:cViewPr>
      <p:guideLst>
        <p:guide orient="horz" pos="2160"/>
        <p:guide pos="29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B8AD6CF-BB59-4D6B-A287-4FA503CD524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6947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065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8228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928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8442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850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br>
              <a:rPr lang="en-US" altLang="zh-CN" sz="4000" dirty="0"/>
            </a:br>
            <a:r>
              <a:rPr lang="en-US" altLang="zh-CN" sz="4000" dirty="0"/>
              <a:t>WF on R16 NR RRM enhancements – SRS carrier switching</a:t>
            </a:r>
            <a:br>
              <a:rPr lang="en-US" altLang="zh-CN" sz="4000" dirty="0"/>
            </a:br>
            <a:endParaRPr lang="en-US" altLang="zh-CN" sz="4000" dirty="0"/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27317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kern="1200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rPr>
              <a:t>ZTE</a:t>
            </a:r>
            <a:endParaRPr lang="zh-CN" altLang="en-US" kern="1200" dirty="0">
              <a:solidFill>
                <a:schemeClr val="tx1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标题 1"/>
          <p:cNvSpPr txBox="1"/>
          <p:nvPr/>
        </p:nvSpPr>
        <p:spPr>
          <a:xfrm>
            <a:off x="467544" y="872333"/>
            <a:ext cx="5903912" cy="1081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/>
              <a:t>3GPP TSG-RAN WG4 Meeting #94-e</a:t>
            </a:r>
            <a:endParaRPr lang="en-US" altLang="zh-CN" sz="22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zh-CN" sz="2400" b="1" dirty="0"/>
              <a:t>Electronic Meeting, Feb. 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 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zh-CN" altLang="zh-CN" sz="2400" dirty="0"/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2200" dirty="0"/>
          </a:p>
        </p:txBody>
      </p:sp>
      <p:sp>
        <p:nvSpPr>
          <p:cNvPr id="4101" name="TextBox 4"/>
          <p:cNvSpPr txBox="1"/>
          <p:nvPr/>
        </p:nvSpPr>
        <p:spPr>
          <a:xfrm>
            <a:off x="7092280" y="641500"/>
            <a:ext cx="1727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/>
              <a:t>R4-2002246</a:t>
            </a:r>
            <a:endParaRPr lang="zh-CN" altLang="en-US" sz="2200" dirty="0"/>
          </a:p>
        </p:txBody>
      </p:sp>
      <p:sp>
        <p:nvSpPr>
          <p:cNvPr id="4102" name="灯片编号占位符 5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/>
              <a:t>Agreements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/>
              <a:t>The applicability of SRS carrier switching time follows the agreements in LS R4-1811534</a:t>
            </a:r>
          </a:p>
          <a:p>
            <a:pPr lvl="1"/>
            <a:r>
              <a:rPr lang="en-US" altLang="zh-CN" sz="1800" dirty="0"/>
              <a:t>Intra-band CA: 0us, 30us, 100us, 140us and 200us</a:t>
            </a:r>
          </a:p>
          <a:p>
            <a:pPr lvl="1"/>
            <a:r>
              <a:rPr lang="en-US" altLang="zh-CN" sz="1800" dirty="0"/>
              <a:t>Inter-band CA: 0us, 30us, 100us, 200us, 300us, 500us and 900us</a:t>
            </a:r>
          </a:p>
          <a:p>
            <a:r>
              <a:rPr lang="en-US" altLang="zh-CN" sz="2000" dirty="0"/>
              <a:t>The applicability of SRS carrier switching time in LS R4-1811534 applies to both FR1 and FR2</a:t>
            </a:r>
          </a:p>
          <a:p>
            <a:pPr lvl="1"/>
            <a:r>
              <a:rPr lang="en-US" altLang="zh-CN" sz="1800" dirty="0"/>
              <a:t>Interruption requirements are specified for FR2 intra-band CA in Rel-16.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FFS interruption requirements for FR2 inter-band CA in Rel-16</a:t>
            </a:r>
          </a:p>
          <a:p>
            <a:r>
              <a:rPr lang="en-US" altLang="zh-CN" sz="2000" dirty="0"/>
              <a:t>Define requirements for 200us, 500us and 900us SRS carrier switching time (agreements in the last meeting)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FFS if following applicability should be captured in RAN4 spec</a:t>
            </a:r>
          </a:p>
          <a:p>
            <a:pPr lvl="2"/>
            <a:r>
              <a:rPr lang="en-US" altLang="zh-CN" sz="1400" dirty="0"/>
              <a:t>200us SRS carrier switching time applies to intra-band CA in both FR1 and FR2.</a:t>
            </a:r>
          </a:p>
          <a:p>
            <a:pPr lvl="2"/>
            <a:r>
              <a:rPr lang="en-US" altLang="zh-CN" sz="1400" dirty="0"/>
              <a:t>200us, 500us and 900us SRS carrier switching time apply to inter-band CA in FR1 and between FR1 and FR2.</a:t>
            </a:r>
          </a:p>
          <a:p>
            <a:r>
              <a:rPr lang="en-US" altLang="zh-CN" sz="2000" dirty="0"/>
              <a:t>No LS to RAN2 on the applicability of SRS carrier switching time is needed</a:t>
            </a:r>
          </a:p>
          <a:p>
            <a:pPr lvl="0"/>
            <a:endParaRPr lang="zh-CN" altLang="zh-CN" sz="2000" dirty="0"/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2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/>
              <a:t>Agreements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000" dirty="0"/>
              <a:t>Define unified requirements only based on </a:t>
            </a:r>
            <a:r>
              <a:rPr lang="en-US" altLang="zh-CN" sz="2000" dirty="0" err="1"/>
              <a:t>async</a:t>
            </a:r>
            <a:r>
              <a:rPr lang="en-US" altLang="zh-CN" sz="2000" dirty="0"/>
              <a:t> case (Agreements in the last meeting)</a:t>
            </a:r>
            <a:endParaRPr lang="zh-CN" altLang="zh-CN" sz="2000" dirty="0"/>
          </a:p>
          <a:p>
            <a:pPr lvl="0"/>
            <a:r>
              <a:rPr lang="en-US" altLang="zh-CN" sz="2000" dirty="0"/>
              <a:t>Interruption length on NR victim cell during NR SRS carrier switching</a:t>
            </a:r>
          </a:p>
          <a:p>
            <a:pPr lvl="1"/>
            <a:r>
              <a:rPr lang="en-US" altLang="zh-CN" sz="1600" dirty="0"/>
              <a:t>SRS switching time + 6 symbols + 1 slot (victim cell) for </a:t>
            </a:r>
            <a:r>
              <a:rPr lang="en-US" altLang="zh-CN" sz="1600" dirty="0" err="1"/>
              <a:t>async</a:t>
            </a:r>
            <a:r>
              <a:rPr lang="en-US" altLang="zh-CN" sz="1600" dirty="0"/>
              <a:t> case</a:t>
            </a:r>
          </a:p>
          <a:p>
            <a:pPr lvl="0"/>
            <a:r>
              <a:rPr lang="en-US" altLang="zh-CN" sz="2000" dirty="0"/>
              <a:t>Interruptions on LTE serving cells during NR SRS carrier switching in EN-DC and NE-DC operation</a:t>
            </a:r>
          </a:p>
          <a:p>
            <a:pPr lvl="1"/>
            <a:r>
              <a:rPr lang="en-US" altLang="zh-CN" sz="1600" dirty="0"/>
              <a:t>2 subframes, 2 subframes and 3 subframes for 200us, 500us and 900us NR SRS carrier switching time respectively for </a:t>
            </a:r>
            <a:r>
              <a:rPr lang="en-US" altLang="zh-CN" sz="1600" dirty="0" err="1"/>
              <a:t>async</a:t>
            </a:r>
            <a:r>
              <a:rPr lang="en-US" altLang="zh-CN" sz="1600" dirty="0"/>
              <a:t> case</a:t>
            </a:r>
          </a:p>
          <a:p>
            <a:pPr lvl="0"/>
            <a:r>
              <a:rPr lang="en-US" altLang="zh-CN" sz="2000" dirty="0"/>
              <a:t>Interruptions on NR serving cells during LTE SRS carrier switching in EN-DC and NE-DC operation</a:t>
            </a:r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3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332438"/>
              </p:ext>
            </p:extLst>
          </p:nvPr>
        </p:nvGraphicFramePr>
        <p:xfrm>
          <a:off x="2843808" y="4365104"/>
          <a:ext cx="2448272" cy="1346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4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371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Victim Cell SCS(KHz)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Interruption Length (slot) 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58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/>
              <a:t>Agreements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defRPr/>
            </a:pPr>
            <a:r>
              <a:rPr lang="en-US" altLang="zh-CN" sz="2000" dirty="0"/>
              <a:t>No impact to NR measurement requirements relevant to measurements based on SSB/CSI-RS due to NR SRS carrier switching</a:t>
            </a:r>
          </a:p>
          <a:p>
            <a:pPr lvl="1">
              <a:defRPr/>
            </a:pPr>
            <a:r>
              <a:rPr lang="en-US" altLang="zh-CN" sz="1600" dirty="0"/>
              <a:t>NR measurements are always prioritized</a:t>
            </a:r>
          </a:p>
          <a:p>
            <a:pPr lvl="1">
              <a:defRPr/>
            </a:pPr>
            <a:r>
              <a:rPr lang="en-US" altLang="zh-CN" sz="1600" dirty="0">
                <a:highlight>
                  <a:srgbClr val="FFFF00"/>
                </a:highlight>
              </a:rPr>
              <a:t>Impact of NR SRS carrier switching on requirements based on other NR uplink or downlink signals in RRM specifications is FFS</a:t>
            </a:r>
          </a:p>
          <a:p>
            <a:pPr>
              <a:defRPr/>
            </a:pPr>
            <a:r>
              <a:rPr lang="en-US" altLang="zh-CN" sz="2000" dirty="0"/>
              <a:t>In EN-DC and NE-DC operation, NR measurement requirements relevant to measurements on SSB/PBCH/CSI-RS are NOT impacted due to LTE SRS carrier switching</a:t>
            </a:r>
          </a:p>
          <a:p>
            <a:pPr lvl="1">
              <a:defRPr/>
            </a:pPr>
            <a:r>
              <a:rPr lang="en-US" altLang="zh-CN" sz="1600" dirty="0"/>
              <a:t>NR measurements are always prioritized</a:t>
            </a:r>
          </a:p>
          <a:p>
            <a:pPr lvl="1">
              <a:defRPr/>
            </a:pPr>
            <a:r>
              <a:rPr lang="en-US" altLang="zh-CN" sz="1600" dirty="0">
                <a:highlight>
                  <a:srgbClr val="FFFF00"/>
                </a:highlight>
              </a:rPr>
              <a:t>Impact of LTE SRS carrier switching on EN-DC or NE-DC requirements based on other NR uplink or downlink signals in RRM specifications is FFS</a:t>
            </a:r>
          </a:p>
          <a:p>
            <a:pPr>
              <a:defRPr/>
            </a:pPr>
            <a:r>
              <a:rPr lang="en-US" altLang="zh-CN" sz="2000" dirty="0"/>
              <a:t>In EN-DC and NE-DC operation, requirements relevant to E-UTRA measurements may be impacted due to NR SRS carrier switching.</a:t>
            </a:r>
          </a:p>
          <a:p>
            <a:pPr lvl="1">
              <a:defRPr/>
            </a:pPr>
            <a:r>
              <a:rPr lang="en-US" altLang="zh-CN" sz="1600" dirty="0"/>
              <a:t>Option 1: E-UTRA measurements are always prioritized</a:t>
            </a:r>
          </a:p>
          <a:p>
            <a:pPr lvl="1">
              <a:defRPr/>
            </a:pPr>
            <a:r>
              <a:rPr lang="en-US" altLang="zh-CN" sz="1600" dirty="0"/>
              <a:t>Option 2: E-UTRA measurements may be delayed by NR SRS carrier switching.</a:t>
            </a:r>
          </a:p>
          <a:p>
            <a:pPr lvl="1">
              <a:defRPr/>
            </a:pPr>
            <a:r>
              <a:rPr lang="en-US" altLang="zh-CN" sz="1600" dirty="0">
                <a:highlight>
                  <a:srgbClr val="FFFF00"/>
                </a:highlight>
              </a:rPr>
              <a:t>Impact of NR SRS carrier switching on other EN-DC or EN-DC requirements based on E-UTRA uplink or downlink signals in RRM specifications is FFS </a:t>
            </a: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4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8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/>
              <a:t>WF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000" dirty="0"/>
              <a:t>Interruptions due to SRS carrier switching in different frequency range</a:t>
            </a:r>
          </a:p>
          <a:p>
            <a:pPr lvl="1"/>
            <a:r>
              <a:rPr lang="en-US" altLang="zh-CN" sz="1800" dirty="0"/>
              <a:t>Option 1 : Interruptions are always allowed</a:t>
            </a:r>
          </a:p>
          <a:p>
            <a:pPr lvl="1"/>
            <a:r>
              <a:rPr lang="en-US" altLang="zh-CN" sz="1800" dirty="0"/>
              <a:t>Option 2 : Interruptions are allowed based on UE capability</a:t>
            </a:r>
          </a:p>
          <a:p>
            <a:pPr lvl="2"/>
            <a:r>
              <a:rPr lang="en-US" altLang="zh-CN" sz="1600" dirty="0"/>
              <a:t>Allowed if UE supports per-UE measurement gap only </a:t>
            </a:r>
          </a:p>
          <a:p>
            <a:pPr lvl="2"/>
            <a:r>
              <a:rPr lang="en-US" altLang="zh-CN" sz="1600" dirty="0"/>
              <a:t>Not allowed if UE supports per-FR measurement gap</a:t>
            </a:r>
          </a:p>
          <a:p>
            <a:pPr lvl="1"/>
            <a:r>
              <a:rPr lang="en-US" altLang="zh-CN" sz="1800" dirty="0"/>
              <a:t>Option 3 : Interruptions are not allowed for FR1+FR2 EN-DC</a:t>
            </a:r>
            <a:endParaRPr lang="zh-CN" altLang="zh-CN" sz="1800" dirty="0"/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5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0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527</Words>
  <Application>Microsoft Office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主题​​</vt:lpstr>
      <vt:lpstr> WF on R16 NR RRM enhancements – SRS carrier switching </vt:lpstr>
      <vt:lpstr>Agreements</vt:lpstr>
      <vt:lpstr>Agreements</vt:lpstr>
      <vt:lpstr>Agreements</vt:lpstr>
      <vt:lpstr>WF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interference scenario and reference receiver for BS IC</dc:title>
  <dc:creator>ZTE</dc:creator>
  <cp:lastModifiedBy>Ericsson</cp:lastModifiedBy>
  <cp:revision>242</cp:revision>
  <dcterms:created xsi:type="dcterms:W3CDTF">2016-10-20T10:53:00Z</dcterms:created>
  <dcterms:modified xsi:type="dcterms:W3CDTF">2020-03-03T17:39:32Z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(2)QlN6y5gphDZqHFR7Z8+Fl4IKvlNM/O3adK2RNo5/iIEEs11AURrZ0Cf8DmCeRYR2fQsLR5oC_x000d_
YT1g2sqWT+65bemF5Ey+gzW7f9XEsNARuDP45zK9F8a0LRtkLrQb1sFCPQWlevaRikGFsW+r_x000d_
fDiLZlxt9iKfN5vS+LDTYT+LdH+KfXCfZsTPpjE4Q16BLQ+FSZ4caLqJWZdGV90OoyHvDVqF_x000d_
trjGmCsTau8u1trdI9</vt:lpwstr>
  </property>
  <property fmtid="{D5CDD505-2E9C-101B-9397-08002B2CF9AE}" pid="3" name="_2015_ms_pID_725343_00">
    <vt:lpwstr>_</vt:lpwstr>
  </property>
  <property fmtid="{D5CDD505-2E9C-101B-9397-08002B2CF9AE}" pid="4" name="_2015_ms_pID_7253431">
    <vt:lpwstr>SndmmH/78bIohLEIhszotZiCpoOIU4sWOdctEymN4jjN8zU9kOyQmE_x000d_
DNlv/NP6iBv+/yuFkoZF8IF8gpVS5vq2cg/24UYOsCXLwaAlRPIQbQSfv4hY+Xjp42GFDuU/_x000d_
WoO6gWaoVFXMQJsRE3JhGTOA/V+36+MJlyzoxauYEEiSnw==</vt:lpwstr>
  </property>
  <property fmtid="{D5CDD505-2E9C-101B-9397-08002B2CF9AE}" pid="5" name="_2015_ms_pID_7253431_00">
    <vt:lpwstr>_</vt:lpwstr>
  </property>
  <property fmtid="{D5CDD505-2E9C-101B-9397-08002B2CF9AE}" pid="6" name="KSOProductBuildVer">
    <vt:lpwstr>2052-11.8.2.8361</vt:lpwstr>
  </property>
</Properties>
</file>