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301" r:id="rId3"/>
    <p:sldId id="297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6066" autoAdjust="0"/>
  </p:normalViewPr>
  <p:slideViewPr>
    <p:cSldViewPr>
      <p:cViewPr varScale="1">
        <p:scale>
          <a:sx n="102" d="100"/>
          <a:sy n="102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791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01A4-192C-4257-8815-E3F0C8F3C8D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57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2020/3/4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Way forward on </a:t>
            </a:r>
            <a:r>
              <a:rPr lang="en-GB" altLang="zh-CN" sz="4000" b="1" dirty="0"/>
              <a:t>one-shot timing adjustment requirement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Huawei, HiSilicon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40582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/>
              <a:t>3GPP TSG-RAN WG4 Meeting #94e</a:t>
            </a:r>
          </a:p>
          <a:p>
            <a:r>
              <a:rPr lang="en-US" altLang="zh-CN" b="1" dirty="0"/>
              <a:t>Online, 24th February – 6th March, 2020</a:t>
            </a:r>
            <a:endParaRPr lang="en-US" altLang="zh-CN" dirty="0"/>
          </a:p>
          <a:p>
            <a:r>
              <a:rPr lang="en-US" altLang="zh-CN" b="1" dirty="0"/>
              <a:t>Agenda: 6.10.7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/>
              <a:t>R4-2002217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Background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2000" dirty="0"/>
              <a:t>It has been agreed to remove the one-shot timing adjustment requirements from Rel-15.</a:t>
            </a:r>
          </a:p>
          <a:p>
            <a:pPr lvl="0"/>
            <a:r>
              <a:rPr lang="en-US" altLang="zh-CN" sz="2000" dirty="0"/>
              <a:t>The following aspects need to be further studied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one-shot timing adjustment requirement can be removed from Rel-16 spec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zh-CN" sz="2000" dirty="0"/>
              <a:t>If not, further discuss one-shot timing adjustment requirements.</a:t>
            </a:r>
            <a:endParaRPr lang="en-US" altLang="zh-CN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zh-CN" dirty="0">
              <a:solidFill>
                <a:prstClr val="black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lv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058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5760"/>
            <a:ext cx="8640960" cy="1143000"/>
          </a:xfrm>
        </p:spPr>
        <p:txBody>
          <a:bodyPr>
            <a:noAutofit/>
          </a:bodyPr>
          <a:lstStyle/>
          <a:p>
            <a:r>
              <a:rPr lang="en-US" sz="2800" b="1" dirty="0"/>
              <a:t>Agreements on one-shot timing adjustment requirements in Rel-16 </a:t>
            </a:r>
          </a:p>
        </p:txBody>
      </p:sp>
      <p:sp>
        <p:nvSpPr>
          <p:cNvPr id="7" name="Rectangle 6"/>
          <p:cNvSpPr/>
          <p:nvPr/>
        </p:nvSpPr>
        <p:spPr>
          <a:xfrm>
            <a:off x="251520" y="1355864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The one-shot </a:t>
            </a:r>
            <a:r>
              <a:rPr lang="en-US" altLang="zh-CN" sz="2400" dirty="0"/>
              <a:t>timing adjustment requirement can be removed from </a:t>
            </a:r>
            <a:r>
              <a:rPr lang="en-US" altLang="zh-CN" sz="2400" dirty="0" smtClean="0"/>
              <a:t>Rel-16 spec.</a:t>
            </a:r>
          </a:p>
          <a:p>
            <a:pPr lvl="0"/>
            <a:endParaRPr lang="en-US" sz="2400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779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11878</TotalTime>
  <Words>95</Words>
  <Application>Microsoft Office PowerPoint</Application>
  <PresentationFormat>全屏显示(4:3)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MS PGothic</vt:lpstr>
      <vt:lpstr>宋体</vt:lpstr>
      <vt:lpstr>Arial</vt:lpstr>
      <vt:lpstr>Calibri</vt:lpstr>
      <vt:lpstr>Office テーマ</vt:lpstr>
      <vt:lpstr>Way forward on one-shot timing adjustment requirement</vt:lpstr>
      <vt:lpstr>Background</vt:lpstr>
      <vt:lpstr>Agreements on one-shot timing adjustment requirements in Rel-16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Huawei</cp:lastModifiedBy>
  <cp:revision>500</cp:revision>
  <dcterms:created xsi:type="dcterms:W3CDTF">2017-01-18T16:32:26Z</dcterms:created>
  <dcterms:modified xsi:type="dcterms:W3CDTF">2020-03-04T12:12:54Z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(3)g3RzK+fw8JPCXiAMG9hYMJ8XdqogMKb+rJ45MNZ63qMwzW/HxnjoJMAgyYBNwryd7airnfhl
sW7f2aQJG8zO8AGiOb4HAoOCOlUXH7lT6mDG0lktxEs1zr8BhvoJ7oedSNXpF3Vhg+FlPn0O
vtwYLgekjqu8dtVYFJZMhafldCukZLsRdqpy93zvWb9Z73DRdxu+xR4TFDiOvT6TQbdsIRC0
Lg4Sey86RqiV82axfQ</vt:lpwstr>
  </property>
  <property fmtid="{D5CDD505-2E9C-101B-9397-08002B2CF9AE}" pid="10" name="_2015_ms_pID_7253431">
    <vt:lpwstr>IxIe1THCKhQVrz7F48o9x0kp1UHm3MiV3OOh11g3rmMgADZUJMjeOt
0RFJ9Sr9SpSNCs6aetiqC0k7yP13ltCoolxUndjFP8/h48C88vrJmjEVtJdpnIblyKne5qA6
Vox7Onnov9zKkfsZBiY21oR53sRhT1uL8jCVnaq/ii2tEg2cU2EyID4S/snLjbMcDIi2Yux/
61oiTP9DsOD3KLRsyCkf4CMVwvTIsM8M53vq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1580888488</vt:lpwstr>
  </property>
  <property fmtid="{D5CDD505-2E9C-101B-9397-08002B2CF9AE}" pid="15" name="_2015_ms_pID_7253432">
    <vt:lpwstr>1A==</vt:lpwstr>
  </property>
</Properties>
</file>