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01" r:id="rId3"/>
    <p:sldId id="297" r:id="rId4"/>
    <p:sldId id="302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6066" autoAdjust="0"/>
  </p:normalViewPr>
  <p:slideViewPr>
    <p:cSldViewPr>
      <p:cViewPr varScale="1">
        <p:scale>
          <a:sx n="64" d="100"/>
          <a:sy n="64" d="100"/>
        </p:scale>
        <p:origin x="157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791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57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87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Way forward on </a:t>
            </a:r>
            <a:r>
              <a:rPr lang="en-GB" altLang="zh-CN" sz="4000" b="1" dirty="0"/>
              <a:t>one-shot timing adjustment requirement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Huawei, HiSilicon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058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3GPP TSG-RAN WG4 Meeting #94e</a:t>
            </a:r>
          </a:p>
          <a:p>
            <a:r>
              <a:rPr lang="en-US" altLang="zh-CN" b="1" dirty="0"/>
              <a:t>Online, 24th February – 6th March, 2020</a:t>
            </a:r>
            <a:endParaRPr lang="en-US" altLang="zh-CN" dirty="0"/>
          </a:p>
          <a:p>
            <a:r>
              <a:rPr lang="en-US" altLang="zh-CN" b="1" dirty="0"/>
              <a:t>Agenda: 6.10.7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b="1" dirty="0"/>
              <a:t>R4-2002217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Background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1355864"/>
            <a:ext cx="885698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/>
              <a:t>It has been agreed to remove the one-shot timing adjustment requirements from Rel-15.</a:t>
            </a:r>
          </a:p>
          <a:p>
            <a:pPr lvl="0"/>
            <a:r>
              <a:rPr lang="en-US" altLang="zh-CN" sz="2000" dirty="0"/>
              <a:t>The following aspects need to be further studied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Whether one-shot timing adjustment requirement can be removed from Rel-16 spec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If not, further discuss one-shot timing adjustment requirements.</a:t>
            </a:r>
            <a:endParaRPr lang="en-US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lv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058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Agreements on one-shot timing adjustment requirements in Rel-16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1355864"/>
            <a:ext cx="885698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Whether one-shot timing adjustment requirement can be removed from Rel-16 spec.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1: Yes. (Huawei)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2: No.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7795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Agreements on one-shot timing adjustment requirements in Rel-16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1355864"/>
            <a:ext cx="885698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If one-shot timing adjustment requirement would not be removed from Rel-16 spec.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The threshold H for applying one-shot </a:t>
            </a:r>
            <a:r>
              <a:rPr lang="en-US" altLang="zh-CN" sz="2000" dirty="0"/>
              <a:t>timing </a:t>
            </a:r>
            <a:r>
              <a:rPr lang="en-GB" altLang="zh-CN" sz="2000" dirty="0"/>
              <a:t>adjustment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1: </a:t>
            </a:r>
            <a:r>
              <a:rPr lang="en-GB" altLang="zh-CN" sz="2000" dirty="0"/>
              <a:t>≥ 2*</a:t>
            </a:r>
            <a:r>
              <a:rPr lang="en-GB" altLang="zh-CN" sz="2000" dirty="0" err="1"/>
              <a:t>Te</a:t>
            </a:r>
            <a:endParaRPr lang="en-US" altLang="zh-CN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2: </a:t>
            </a:r>
            <a:r>
              <a:rPr lang="en-GB" altLang="zh-CN" sz="2000" dirty="0"/>
              <a:t>&lt; 2*Te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3: </a:t>
            </a:r>
            <a:r>
              <a:rPr lang="pt-BR" altLang="zh-CN" sz="2000"/>
              <a:t>H </a:t>
            </a:r>
            <a:r>
              <a:rPr lang="pt-BR" altLang="zh-CN" sz="2000" dirty="0"/>
              <a:t>= </a:t>
            </a:r>
            <a:r>
              <a:rPr lang="pt-BR" altLang="zh-CN" sz="2000" dirty="0" err="1"/>
              <a:t>Te+Tq</a:t>
            </a:r>
            <a:endParaRPr lang="en-US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Accuracy of timing after one-shot timing adjustment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1: </a:t>
            </a:r>
            <a:r>
              <a:rPr lang="en-GB" altLang="zh-CN" sz="2000" dirty="0" err="1"/>
              <a:t>Te</a:t>
            </a:r>
            <a:endParaRPr lang="en-US" altLang="zh-CN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2: </a:t>
            </a:r>
            <a:r>
              <a:rPr lang="en-GB" altLang="zh-CN" sz="2000" dirty="0"/>
              <a:t>Te+5Ts in FR1, Te+4Ts in FR2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3: </a:t>
            </a:r>
            <a:r>
              <a:rPr lang="en-GB" altLang="zh-CN" sz="2000" dirty="0"/>
              <a:t>No explicit accuracy requirement is specified </a:t>
            </a:r>
            <a:endParaRPr lang="en-US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Interruption </a:t>
            </a:r>
            <a:r>
              <a:rPr lang="en-GB" altLang="zh-CN" sz="2000" dirty="0"/>
              <a:t>due to one-shot timing adjustment</a:t>
            </a:r>
            <a:endParaRPr lang="en-US" altLang="zh-CN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1: </a:t>
            </a:r>
            <a:r>
              <a:rPr lang="en-GB" altLang="zh-CN" sz="2000" dirty="0"/>
              <a:t>No interruption requirement due to one-shot timing adjustment is specified.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2: </a:t>
            </a:r>
            <a:r>
              <a:rPr lang="en-GB" altLang="zh-CN" sz="2000" dirty="0"/>
              <a:t>The interruption requirements due to one-shot timing adjustment during TCI-state switching procedure need to be specified.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5463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11862</TotalTime>
  <Words>234</Words>
  <Application>Microsoft Office PowerPoint</Application>
  <PresentationFormat>On-screen Show (4:3)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テーマ</vt:lpstr>
      <vt:lpstr>Way forward on one-shot timing adjustment requirement</vt:lpstr>
      <vt:lpstr>Background</vt:lpstr>
      <vt:lpstr>Agreements on one-shot timing adjustment requirements in Rel-16 </vt:lpstr>
      <vt:lpstr>Agreements on one-shot timing adjustment requirements in Rel-16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Nokia</cp:lastModifiedBy>
  <cp:revision>497</cp:revision>
  <dcterms:created xsi:type="dcterms:W3CDTF">2017-01-18T16:32:26Z</dcterms:created>
  <dcterms:modified xsi:type="dcterms:W3CDTF">2020-03-03T07:31:56Z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(2)cIjyGEUWN1ZE7i5fa9T1ttzjCYzIVENkyRJYa6783XB3XQVccauj4deilh1p9Xkfx1LFZqSs
VCTu8Ek+luKDAyiQvdWOKB83Dy5umxZAuLboeO4u4AOOlKMZZ48isZKpmOH8N9rKJDawLvJL
T31zvajLuSAgL6WAkPKUZOJcEFGBdpF6/IsHNZAJO7Lp5ysHIZ4q1390Gaadjx+WjqjnwSYl
dX+SQmkrUW5Z4npqBy</vt:lpwstr>
  </property>
  <property fmtid="{D5CDD505-2E9C-101B-9397-08002B2CF9AE}" pid="10" name="_2015_ms_pID_7253431">
    <vt:lpwstr>cNehzICZ4Us50qqQU/h/7kzN+KJZmESj6SyLjJ1KglG7a1gCR7wQ9c
7+8/9U6un1Ancb69NeU1FJN4XqouUcX0kvjnUJg5+BwPQS12y0f+OlVTAQiNWI0hgWyUaGJ7
Qpv8YJK5cdro2eTPkhNht85Xq/DSItlXh7RVlLtP+RC+Q62h6crcK8UqN9Qc0WKSplQ=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1580888488</vt:lpwstr>
  </property>
</Properties>
</file>