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01" r:id="rId3"/>
    <p:sldId id="297" r:id="rId4"/>
    <p:sldId id="302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1" autoAdjust="0"/>
    <p:restoredTop sz="96066" autoAdjust="0"/>
  </p:normalViewPr>
  <p:slideViewPr>
    <p:cSldViewPr>
      <p:cViewPr varScale="1">
        <p:scale>
          <a:sx n="102" d="100"/>
          <a:sy n="102" d="100"/>
        </p:scale>
        <p:origin x="10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791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357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875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2020/3/3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Way forward on </a:t>
            </a:r>
            <a:r>
              <a:rPr lang="en-GB" altLang="zh-CN" sz="4000" b="1" dirty="0"/>
              <a:t>one-shot timing adjustment requirement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Huawei, HiSilicon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0582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3GPP </a:t>
            </a:r>
            <a:r>
              <a:rPr lang="en-US" altLang="zh-CN" b="1" dirty="0"/>
              <a:t>TSG-RAN WG4 Meeting #94e</a:t>
            </a:r>
          </a:p>
          <a:p>
            <a:r>
              <a:rPr lang="en-US" altLang="zh-CN" b="1" dirty="0"/>
              <a:t>Online, 24th February – 6th March, 2020</a:t>
            </a:r>
            <a:endParaRPr lang="en-US" altLang="zh-CN" dirty="0"/>
          </a:p>
          <a:p>
            <a:r>
              <a:rPr lang="en-US" altLang="zh-CN" b="1" dirty="0"/>
              <a:t>Agenda: </a:t>
            </a:r>
            <a:r>
              <a:rPr lang="en-US" altLang="zh-CN" b="1" dirty="0" smtClean="0"/>
              <a:t>6.10.7</a:t>
            </a:r>
            <a:endParaRPr lang="en-US" altLang="zh-CN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b="1" dirty="0" smtClean="0"/>
              <a:t>R4-2002217</a:t>
            </a:r>
            <a:endParaRPr lang="en-US" altLang="ja-JP" b="1" dirty="0" smtClean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25760"/>
            <a:ext cx="864096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Background</a:t>
            </a:r>
            <a:endParaRPr lang="en-US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251520" y="1355864"/>
            <a:ext cx="885698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000" dirty="0" smtClean="0"/>
              <a:t>It has been agreed to remove </a:t>
            </a:r>
            <a:r>
              <a:rPr lang="en-US" altLang="zh-CN" sz="2000" dirty="0"/>
              <a:t>the one-shot timing adjustment requirements from </a:t>
            </a:r>
            <a:r>
              <a:rPr lang="en-US" altLang="zh-CN" sz="2000" dirty="0" smtClean="0"/>
              <a:t>Rel-15.</a:t>
            </a:r>
          </a:p>
          <a:p>
            <a:pPr lvl="0"/>
            <a:r>
              <a:rPr lang="en-US" altLang="zh-CN" sz="2000" dirty="0" smtClean="0"/>
              <a:t>The following aspects need to be further studied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Whether </a:t>
            </a:r>
            <a:r>
              <a:rPr lang="en-US" altLang="zh-CN" sz="2000" dirty="0"/>
              <a:t>one-shot timing adjustment requirement can be removed from Rel-16 spec</a:t>
            </a:r>
            <a:endParaRPr lang="en-US" altLang="zh-CN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zh-CN" sz="2000" dirty="0" smtClean="0"/>
              <a:t>If not, further discuss </a:t>
            </a:r>
            <a:r>
              <a:rPr lang="en-GB" altLang="zh-CN" sz="2000" dirty="0"/>
              <a:t>one-shot timing adjustment requirements.</a:t>
            </a:r>
            <a:endParaRPr lang="en-US" altLang="zh-CN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000" dirty="0" smtClean="0"/>
          </a:p>
          <a:p>
            <a:pPr lvl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058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25760"/>
            <a:ext cx="864096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Agreements on one-shot </a:t>
            </a:r>
            <a:r>
              <a:rPr lang="en-US" sz="2800" b="1" dirty="0"/>
              <a:t>timing adjustment requirements </a:t>
            </a:r>
            <a:r>
              <a:rPr lang="en-US" sz="2800" b="1" dirty="0" smtClean="0"/>
              <a:t>in Rel-16 </a:t>
            </a:r>
            <a:endParaRPr lang="en-US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251520" y="1355864"/>
            <a:ext cx="885698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Whether one-shot timing adjustment requirement can be removed from Rel-16 </a:t>
            </a:r>
            <a:r>
              <a:rPr lang="en-US" altLang="zh-CN" sz="2400" dirty="0" smtClean="0"/>
              <a:t>spec.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Option 1: Yes. (Huawei)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Option 2: No.</a:t>
            </a:r>
            <a:endParaRPr lang="en-US" altLang="zh-CN" sz="2000" dirty="0"/>
          </a:p>
          <a:p>
            <a:pPr lvl="0"/>
            <a:endParaRPr lang="en-US" sz="2400" dirty="0"/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779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25760"/>
            <a:ext cx="864096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Agreements on one-shot </a:t>
            </a:r>
            <a:r>
              <a:rPr lang="en-US" sz="2800" b="1" dirty="0"/>
              <a:t>timing adjustment requirements </a:t>
            </a:r>
            <a:r>
              <a:rPr lang="en-US" sz="2800" b="1" dirty="0" smtClean="0"/>
              <a:t>in Rel-16 </a:t>
            </a:r>
            <a:endParaRPr lang="en-US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251520" y="1355864"/>
            <a:ext cx="885698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If </a:t>
            </a:r>
            <a:r>
              <a:rPr lang="en-US" altLang="zh-CN" sz="2400" dirty="0"/>
              <a:t>one-shot timing adjustment requirement </a:t>
            </a:r>
            <a:r>
              <a:rPr lang="en-US" altLang="zh-CN" sz="2400" dirty="0" smtClean="0"/>
              <a:t>would </a:t>
            </a:r>
            <a:r>
              <a:rPr lang="en-US" altLang="zh-CN" sz="2400" dirty="0" smtClean="0"/>
              <a:t>not be </a:t>
            </a:r>
            <a:r>
              <a:rPr lang="en-US" altLang="zh-CN" sz="2400" dirty="0"/>
              <a:t>removed from Rel-16 spec</a:t>
            </a:r>
            <a:r>
              <a:rPr lang="en-US" altLang="zh-CN" sz="24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zh-CN" sz="2000" dirty="0"/>
              <a:t>The threshold H for applying one-shot </a:t>
            </a:r>
            <a:r>
              <a:rPr lang="en-US" altLang="zh-CN" sz="2000" dirty="0"/>
              <a:t>timing </a:t>
            </a:r>
            <a:r>
              <a:rPr lang="en-GB" altLang="zh-CN" sz="2000" dirty="0" smtClean="0"/>
              <a:t>adjustment</a:t>
            </a:r>
            <a:endParaRPr lang="en-GB" altLang="zh-CN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Option 1: </a:t>
            </a:r>
            <a:r>
              <a:rPr lang="en-GB" altLang="zh-CN" sz="2000" dirty="0"/>
              <a:t>≥ </a:t>
            </a:r>
            <a:r>
              <a:rPr lang="en-GB" altLang="zh-CN" sz="2000" dirty="0" smtClean="0"/>
              <a:t>2*</a:t>
            </a:r>
            <a:r>
              <a:rPr lang="en-GB" altLang="zh-CN" sz="2000" dirty="0" err="1" smtClean="0"/>
              <a:t>Te</a:t>
            </a:r>
            <a:endParaRPr lang="en-US" altLang="zh-CN" sz="20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Option 2: </a:t>
            </a:r>
            <a:r>
              <a:rPr lang="en-GB" altLang="zh-CN" sz="2000" dirty="0" smtClean="0"/>
              <a:t>&lt; </a:t>
            </a:r>
            <a:r>
              <a:rPr lang="en-GB" altLang="zh-CN" sz="2000" dirty="0"/>
              <a:t>2*</a:t>
            </a:r>
            <a:r>
              <a:rPr lang="en-GB" altLang="zh-CN" sz="2000" dirty="0" err="1"/>
              <a:t>Te</a:t>
            </a:r>
            <a:endParaRPr lang="en-US" altLang="zh-CN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Accuracy of timing after </a:t>
            </a:r>
            <a:r>
              <a:rPr lang="en-US" altLang="zh-CN" sz="2000" dirty="0" smtClean="0"/>
              <a:t>one-shot </a:t>
            </a:r>
            <a:r>
              <a:rPr lang="en-US" altLang="zh-CN" sz="2000" dirty="0"/>
              <a:t>timing </a:t>
            </a:r>
            <a:r>
              <a:rPr lang="en-US" altLang="zh-CN" sz="2000" dirty="0" smtClean="0"/>
              <a:t>adjustment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Option 1: </a:t>
            </a:r>
            <a:r>
              <a:rPr lang="en-GB" altLang="zh-CN" sz="2000" dirty="0" err="1" smtClean="0"/>
              <a:t>Te</a:t>
            </a:r>
            <a:endParaRPr lang="en-US" altLang="zh-CN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Option 2: </a:t>
            </a:r>
            <a:r>
              <a:rPr lang="en-GB" altLang="zh-CN" sz="2000" dirty="0"/>
              <a:t>Te+5Ts in </a:t>
            </a:r>
            <a:r>
              <a:rPr lang="en-GB" altLang="zh-CN" sz="2000" dirty="0" smtClean="0"/>
              <a:t>FR1, Te+4Ts </a:t>
            </a:r>
            <a:r>
              <a:rPr lang="en-GB" altLang="zh-CN" sz="2000" dirty="0"/>
              <a:t>in FR2</a:t>
            </a:r>
            <a:endParaRPr lang="en-GB" altLang="zh-CN" sz="20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Option </a:t>
            </a:r>
            <a:r>
              <a:rPr lang="en-US" altLang="zh-CN" sz="2000" dirty="0" smtClean="0"/>
              <a:t>3: </a:t>
            </a:r>
            <a:r>
              <a:rPr lang="en-GB" altLang="zh-CN" sz="2000" dirty="0"/>
              <a:t>No explicit accuracy requirement is </a:t>
            </a:r>
            <a:r>
              <a:rPr lang="en-GB" altLang="zh-CN" sz="2000" dirty="0" smtClean="0"/>
              <a:t>specified </a:t>
            </a:r>
            <a:endParaRPr lang="en-US" altLang="zh-CN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Interruption </a:t>
            </a:r>
            <a:r>
              <a:rPr lang="en-GB" altLang="zh-CN" sz="2000" dirty="0"/>
              <a:t>due to one-shot timing adjustment</a:t>
            </a:r>
            <a:endParaRPr lang="en-US" altLang="zh-CN" sz="20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Option 1: </a:t>
            </a:r>
            <a:r>
              <a:rPr lang="en-GB" altLang="zh-CN" sz="2000" dirty="0"/>
              <a:t>No interruption requirement due to one-shot timing adjustment is specified</a:t>
            </a:r>
            <a:r>
              <a:rPr lang="en-GB" altLang="zh-CN" sz="2000" dirty="0" smtClean="0"/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Option </a:t>
            </a:r>
            <a:r>
              <a:rPr lang="en-US" altLang="zh-CN" sz="2000" dirty="0"/>
              <a:t>2: </a:t>
            </a:r>
            <a:r>
              <a:rPr lang="en-GB" altLang="zh-CN" sz="2000" dirty="0" smtClean="0"/>
              <a:t>The interruption requirements due to </a:t>
            </a:r>
            <a:r>
              <a:rPr lang="en-GB" altLang="zh-CN" sz="2000" dirty="0"/>
              <a:t>one-shot timing adjustment </a:t>
            </a:r>
            <a:r>
              <a:rPr lang="en-GB" altLang="zh-CN" sz="2000" dirty="0" smtClean="0"/>
              <a:t>during TCI-state switching procedure need to be specified</a:t>
            </a:r>
            <a:r>
              <a:rPr lang="en-GB" altLang="zh-CN" sz="2000" dirty="0" smtClean="0"/>
              <a:t>.</a:t>
            </a:r>
            <a:endParaRPr lang="en-GB" altLang="zh-CN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lvl="0"/>
            <a:endParaRPr lang="en-US" sz="2400" dirty="0"/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546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11861</TotalTime>
  <Words>218</Words>
  <Application>Microsoft Office PowerPoint</Application>
  <PresentationFormat>全屏显示(4:3)</PresentationFormat>
  <Paragraphs>32</Paragraphs>
  <Slides>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MS PGothic</vt:lpstr>
      <vt:lpstr>宋体</vt:lpstr>
      <vt:lpstr>Arial</vt:lpstr>
      <vt:lpstr>Calibri</vt:lpstr>
      <vt:lpstr>Office テーマ</vt:lpstr>
      <vt:lpstr>Way forward on one-shot timing adjustment requirement</vt:lpstr>
      <vt:lpstr>Background</vt:lpstr>
      <vt:lpstr>Agreements on one-shot timing adjustment requirements in Rel-16 </vt:lpstr>
      <vt:lpstr>Agreements on one-shot timing adjustment requirements in Rel-16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vgheorgh@qti.qualcomm.com</dc:creator>
  <cp:keywords>CTPClassification=CTP_PUBLIC:VisualMarkings=, CTPClassification=CTP_NT</cp:keywords>
  <cp:lastModifiedBy>Huawei</cp:lastModifiedBy>
  <cp:revision>496</cp:revision>
  <dcterms:created xsi:type="dcterms:W3CDTF">2017-01-18T16:32:26Z</dcterms:created>
  <dcterms:modified xsi:type="dcterms:W3CDTF">2020-03-03T02:46:02Z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2a613ce1-eaed-499c-a840-7a746a79a7b4</vt:lpwstr>
  </property>
  <property fmtid="{D5CDD505-2E9C-101B-9397-08002B2CF9AE}" pid="4" name="CTP_TimeStamp">
    <vt:lpwstr>2019-11-22 16:14:32Z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(2)cIjyGEUWN1ZE7i5fa9T1ttzjCYzIVENkyRJYa6783XB3XQVccauj4deilh1p9Xkfx1LFZqSs
VCTu8Ek+luKDAyiQvdWOKB83Dy5umxZAuLboeO4u4AOOlKMZZ48isZKpmOH8N9rKJDawLvJL
T31zvajLuSAgL6WAkPKUZOJcEFGBdpF6/IsHNZAJO7Lp5ysHIZ4q1390Gaadjx+WjqjnwSYl
dX+SQmkrUW5Z4npqBy</vt:lpwstr>
  </property>
  <property fmtid="{D5CDD505-2E9C-101B-9397-08002B2CF9AE}" pid="10" name="_2015_ms_pID_7253431">
    <vt:lpwstr>cNehzICZ4Us50qqQU/h/7kzN+KJZmESj6SyLjJ1KglG7a1gCR7wQ9c
7+8/9U6un1Ancb69NeU1FJN4XqouUcX0kvjnUJg5+BwPQS12y0f+OlVTAQiNWI0hgWyUaGJ7
Qpv8YJK5cdro2eTPkhNht85Xq/DSItlXh7RVlLtP+RC+Q62h6crcK8UqN9Qc0WKSplQ=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1580888488</vt:lpwstr>
  </property>
</Properties>
</file>