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4"/>
  </p:sldMasterIdLst>
  <p:notesMasterIdLst>
    <p:notesMasterId r:id="rId10"/>
  </p:notesMasterIdLst>
  <p:sldIdLst>
    <p:sldId id="290" r:id="rId5"/>
    <p:sldId id="321" r:id="rId6"/>
    <p:sldId id="316" r:id="rId7"/>
    <p:sldId id="322" r:id="rId8"/>
    <p:sldId id="323" r:id="rId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799" autoAdjust="0"/>
  </p:normalViewPr>
  <p:slideViewPr>
    <p:cSldViewPr>
      <p:cViewPr varScale="1">
        <p:scale>
          <a:sx n="67" d="100"/>
          <a:sy n="67" d="100"/>
        </p:scale>
        <p:origin x="1260" y="48"/>
      </p:cViewPr>
      <p:guideLst>
        <p:guide orient="horz" pos="213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4499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  <a:t>2020/3/4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  <a:t>2020/3/4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  <a:t>2020/3/4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  <a:t>2020/3/4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  <a:t>2020/3/4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  <a:t>2020/3/4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ctrTitle"/>
          </p:nvPr>
        </p:nvSpPr>
        <p:spPr>
          <a:xfrm>
            <a:off x="180340" y="2130425"/>
            <a:ext cx="8731250" cy="1470025"/>
          </a:xfrm>
        </p:spPr>
        <p:txBody>
          <a:bodyPr>
            <a:normAutofit fontScale="90000"/>
          </a:bodyPr>
          <a:lstStyle/>
          <a:p>
            <a:r>
              <a:rPr lang="en-US" altLang="ja-JP" sz="40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WF on T</a:t>
            </a:r>
            <a:r>
              <a:rPr lang="en-US" altLang="ja-JP" sz="4000" baseline="-250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RRC_procedure_delay</a:t>
            </a:r>
            <a:r>
              <a:rPr lang="en-US" altLang="ja-JP" sz="40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for requirements of RRC release with redirection</a:t>
            </a:r>
          </a:p>
        </p:txBody>
      </p:sp>
      <p:sp>
        <p:nvSpPr>
          <p:cNvPr id="4099" name="サブタイトル 2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056784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ZTE, </a:t>
            </a:r>
          </a:p>
        </p:txBody>
      </p:sp>
      <p:sp>
        <p:nvSpPr>
          <p:cNvPr id="5124" name="テキスト ボックス 1"/>
          <p:cNvSpPr txBox="1">
            <a:spLocks noChangeArrowheads="1"/>
          </p:cNvSpPr>
          <p:nvPr/>
        </p:nvSpPr>
        <p:spPr bwMode="auto">
          <a:xfrm>
            <a:off x="179390" y="188915"/>
            <a:ext cx="8175625" cy="700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3GPP TSG-RAN WG4 #94-e				 </a:t>
            </a:r>
          </a:p>
          <a:p>
            <a:pPr>
              <a:buNone/>
            </a:pPr>
            <a:r>
              <a:rPr lang="en-US" sz="18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Online, February 24 - March 6, 2020 </a:t>
            </a:r>
          </a:p>
        </p:txBody>
      </p:sp>
      <p:sp>
        <p:nvSpPr>
          <p:cNvPr id="5125" name="テキスト ボックス 4"/>
          <p:cNvSpPr txBox="1">
            <a:spLocks noChangeArrowheads="1"/>
          </p:cNvSpPr>
          <p:nvPr/>
        </p:nvSpPr>
        <p:spPr bwMode="auto">
          <a:xfrm>
            <a:off x="7112002" y="188913"/>
            <a:ext cx="1800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R4-2002206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910" y="1279525"/>
            <a:ext cx="8827770" cy="4479925"/>
          </a:xfrm>
        </p:spPr>
        <p:txBody>
          <a:bodyPr/>
          <a:lstStyle/>
          <a:p>
            <a:pPr marL="514350" indent="-457200"/>
            <a:r>
              <a:rPr lang="en-US" sz="2400" dirty="0"/>
              <a:t>The test case for RRC connection release with redirection are specified in clause A.6.3.2.3.1.3 in TS 38.133. It says:</a:t>
            </a:r>
          </a:p>
          <a:p>
            <a:pPr marL="57150" indent="0">
              <a:buNone/>
            </a:pPr>
            <a:r>
              <a:rPr lang="en-US" sz="2400" dirty="0"/>
              <a:t>	“</a:t>
            </a:r>
            <a:r>
              <a:rPr lang="en-US" sz="2400" dirty="0" err="1"/>
              <a:t>T</a:t>
            </a:r>
            <a:r>
              <a:rPr lang="en-US" sz="2400" baseline="-25000" dirty="0" err="1"/>
              <a:t>RRC_procedure_delay</a:t>
            </a:r>
            <a:r>
              <a:rPr lang="en-US" sz="2400" dirty="0"/>
              <a:t> = 110 </a:t>
            </a:r>
            <a:r>
              <a:rPr lang="en-US" sz="2400" dirty="0" err="1"/>
              <a:t>ms</a:t>
            </a:r>
            <a:r>
              <a:rPr lang="en-US" sz="2400" dirty="0"/>
              <a:t> and is specified in clause 12 in TS 38.331 [2].”</a:t>
            </a:r>
          </a:p>
          <a:p>
            <a:pPr marL="514350" indent="-457200"/>
            <a:endParaRPr lang="en-US" sz="2400" dirty="0"/>
          </a:p>
          <a:p>
            <a:pPr marL="514350" indent="-457200"/>
            <a:r>
              <a:rPr lang="en-US" sz="2400" strike="sngStrike" dirty="0"/>
              <a:t>The RRC procedure delay for message RRC Release is referenced to be specified in clause 12 of TS 38.331. </a:t>
            </a:r>
            <a:r>
              <a:rPr lang="en-US" sz="2400" dirty="0"/>
              <a:t>However, the RRC procedure delay for RRC Release is NA in TS 38.331, which can't be used when calculating the overall delay.</a:t>
            </a:r>
          </a:p>
          <a:p>
            <a:pPr marL="57150" indent="0">
              <a:buNone/>
            </a:pPr>
            <a:endParaRPr lang="en-US" sz="2400" dirty="0"/>
          </a:p>
          <a:p>
            <a:pPr marL="514350" indent="-457200"/>
            <a:r>
              <a:rPr lang="en-US" sz="2400" strike="sngStrike" dirty="0"/>
              <a:t>Without an exact value of T</a:t>
            </a:r>
            <a:r>
              <a:rPr lang="en-US" sz="2400" strike="sngStrike" baseline="-25000" dirty="0"/>
              <a:t>RRC_procedure_delay</a:t>
            </a:r>
            <a:r>
              <a:rPr lang="en-US" sz="2400" strike="sngStrike" dirty="0"/>
              <a:t>, the requirement is incomplete.</a:t>
            </a: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-1775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Background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For R15,</a:t>
            </a:r>
          </a:p>
          <a:p>
            <a:pPr lvl="1"/>
            <a:r>
              <a:rPr lang="en-US" altLang="ko-KR" sz="2400" dirty="0"/>
              <a:t>In test cases (</a:t>
            </a:r>
            <a:r>
              <a:rPr lang="en-US" sz="2400" dirty="0">
                <a:sym typeface="+mn-ea"/>
              </a:rPr>
              <a:t>A.6.3.2.3.1.3), remove the reference to 38.331 by c</a:t>
            </a:r>
            <a:r>
              <a:rPr lang="en-US" altLang="ko-KR" sz="2400" dirty="0"/>
              <a:t>hanging </a:t>
            </a:r>
          </a:p>
          <a:p>
            <a:pPr marL="400050" lvl="1" indent="0">
              <a:buNone/>
            </a:pPr>
            <a:r>
              <a:rPr lang="en-US" sz="2400" dirty="0">
                <a:sym typeface="+mn-ea"/>
              </a:rPr>
              <a:t>“T</a:t>
            </a:r>
            <a:r>
              <a:rPr lang="en-US" sz="2400" baseline="-25000" dirty="0">
                <a:sym typeface="+mn-ea"/>
              </a:rPr>
              <a:t>RRC_procedure_delay</a:t>
            </a:r>
            <a:r>
              <a:rPr lang="en-US" sz="2400" dirty="0">
                <a:sym typeface="+mn-ea"/>
              </a:rPr>
              <a:t> = 110 ms and is specified in clause 12 in TS 38.331 [2].” </a:t>
            </a:r>
          </a:p>
          <a:p>
            <a:pPr marL="400050" lvl="1" indent="0">
              <a:buNone/>
            </a:pPr>
            <a:r>
              <a:rPr lang="en-US" sz="2400" dirty="0">
                <a:sym typeface="+mn-ea"/>
              </a:rPr>
              <a:t>to “T</a:t>
            </a:r>
            <a:r>
              <a:rPr lang="en-US" sz="2400" baseline="-25000" dirty="0">
                <a:sym typeface="+mn-ea"/>
              </a:rPr>
              <a:t>RRC_procedure_delay</a:t>
            </a:r>
            <a:r>
              <a:rPr lang="en-US" sz="2400" dirty="0">
                <a:sym typeface="+mn-ea"/>
              </a:rPr>
              <a:t> = 110 </a:t>
            </a:r>
            <a:r>
              <a:rPr lang="en-US" sz="2400" dirty="0" err="1">
                <a:sym typeface="+mn-ea"/>
              </a:rPr>
              <a:t>ms.</a:t>
            </a:r>
            <a:r>
              <a:rPr lang="en-US" sz="2400" dirty="0">
                <a:sym typeface="+mn-ea"/>
              </a:rPr>
              <a:t>”</a:t>
            </a:r>
          </a:p>
          <a:p>
            <a:pPr marL="400050" lvl="1" indent="0">
              <a:buNone/>
            </a:pPr>
            <a:endParaRPr lang="en-US" sz="2400" dirty="0">
              <a:sym typeface="+mn-ea"/>
            </a:endParaRPr>
          </a:p>
          <a:p>
            <a:pPr marL="457200" indent="-457200"/>
            <a:r>
              <a:rPr lang="en-US" altLang="ko-KR" sz="2800" dirty="0"/>
              <a:t>For R16, RAN4 can internally discuss whether </a:t>
            </a:r>
            <a:r>
              <a:rPr lang="en-US" altLang="ko-KR" sz="2800" dirty="0" err="1"/>
              <a:t>T</a:t>
            </a:r>
            <a:r>
              <a:rPr lang="en-US" altLang="ko-KR" sz="2800" baseline="-25000" dirty="0" err="1"/>
              <a:t>RRC_procedure_delay</a:t>
            </a:r>
            <a:r>
              <a:rPr lang="en-US" altLang="ko-KR" sz="2800" baseline="-25000" dirty="0"/>
              <a:t> </a:t>
            </a:r>
            <a:r>
              <a:rPr lang="en-US" altLang="ko-KR" sz="2800" dirty="0"/>
              <a:t>value can be improved in the test cases or </a:t>
            </a:r>
            <a:r>
              <a:rPr lang="en-US" altLang="ko-KR" sz="2800" dirty="0">
                <a:solidFill>
                  <a:srgbClr val="00B0F0"/>
                </a:solidFill>
              </a:rPr>
              <a:t>in the core requirement and test cases</a:t>
            </a:r>
            <a:r>
              <a:rPr lang="en-US" altLang="ko-KR" sz="2800" dirty="0"/>
              <a:t>.</a:t>
            </a:r>
          </a:p>
          <a:p>
            <a:pPr marL="457200" indent="-457200"/>
            <a:endParaRPr lang="en-US" altLang="ko-KR" sz="2800" dirty="0"/>
          </a:p>
          <a:p>
            <a:pPr marL="400050" lvl="1" indent="0">
              <a:buNone/>
            </a:pPr>
            <a:endParaRPr lang="en-US" sz="2400" dirty="0"/>
          </a:p>
          <a:p>
            <a:endParaRPr lang="en-US" altLang="ko-KR" sz="2800" dirty="0"/>
          </a:p>
          <a:p>
            <a:endParaRPr lang="en-US" altLang="ko-KR" sz="2800" dirty="0"/>
          </a:p>
          <a:p>
            <a:endParaRPr lang="en-US" altLang="ko-KR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strike="sngStrike" dirty="0"/>
              <a:t>For R16, regarding the value of </a:t>
            </a:r>
            <a:r>
              <a:rPr lang="en-US" altLang="ko-KR" sz="2800" strike="sngStrike" dirty="0">
                <a:sym typeface="+mn-ea"/>
              </a:rPr>
              <a:t>T</a:t>
            </a:r>
            <a:r>
              <a:rPr lang="en-US" altLang="ko-KR" sz="2800" strike="sngStrike" baseline="-25000" dirty="0">
                <a:sym typeface="+mn-ea"/>
              </a:rPr>
              <a:t>RRC_procedure_delay</a:t>
            </a:r>
            <a:endParaRPr lang="en-US" altLang="ko-KR" sz="2400" strike="sngStrike" dirty="0"/>
          </a:p>
          <a:p>
            <a:endParaRPr lang="en-US" altLang="ko-KR" sz="2400" strike="sngStrike" dirty="0"/>
          </a:p>
          <a:p>
            <a:r>
              <a:rPr lang="en-US" altLang="ko-KR" sz="2800" strike="sngStrike" dirty="0"/>
              <a:t>Option 1: Modify the overall delay requirement in </a:t>
            </a:r>
            <a:r>
              <a:rPr lang="en-US" altLang="ko-KR" sz="2800" strike="sngStrike" dirty="0">
                <a:sym typeface="+mn-ea"/>
              </a:rPr>
              <a:t>core requirements</a:t>
            </a:r>
            <a:r>
              <a:rPr lang="en-US" altLang="ko-KR" sz="2800" strike="sngStrike" dirty="0"/>
              <a:t> so that T</a:t>
            </a:r>
            <a:r>
              <a:rPr lang="en-US" altLang="ko-KR" sz="2800" strike="sngStrike" baseline="-25000" dirty="0"/>
              <a:t>RRC_procedure_delay</a:t>
            </a:r>
            <a:r>
              <a:rPr lang="en-US" altLang="ko-KR" sz="2800" strike="sngStrike" dirty="0"/>
              <a:t> is precluded.</a:t>
            </a:r>
          </a:p>
          <a:p>
            <a:endParaRPr lang="en-US" altLang="ko-KR" sz="2800" strike="sngStrike" dirty="0"/>
          </a:p>
          <a:p>
            <a:r>
              <a:rPr lang="en-US" altLang="ko-KR" sz="2800" strike="sngStrike" dirty="0"/>
              <a:t>Option 2: Specify T</a:t>
            </a:r>
            <a:r>
              <a:rPr lang="en-US" altLang="ko-KR" sz="2800" strike="sngStrike" baseline="-25000" dirty="0"/>
              <a:t>RRC_procedure_delay</a:t>
            </a:r>
            <a:r>
              <a:rPr lang="en-US" altLang="ko-KR" sz="2800" strike="sngStrike" dirty="0"/>
              <a:t> = X ms </a:t>
            </a:r>
          </a:p>
          <a:p>
            <a:pPr lvl="1"/>
            <a:r>
              <a:rPr lang="en-US" altLang="ko-KR" sz="2450" strike="sngStrike" dirty="0"/>
              <a:t>Option 2a: based on internal RAN4 discussion.</a:t>
            </a:r>
          </a:p>
          <a:p>
            <a:pPr lvl="1"/>
            <a:r>
              <a:rPr lang="en-US" altLang="ko-KR" sz="2450" strike="sngStrike" dirty="0"/>
              <a:t>Option 2b: by s</a:t>
            </a:r>
            <a:r>
              <a:rPr lang="en-US" altLang="ko-KR" sz="2450" strike="sngStrike" dirty="0">
                <a:sym typeface="+mn-ea"/>
              </a:rPr>
              <a:t>ending LS to RAN2 for a suggested value of T</a:t>
            </a:r>
            <a:r>
              <a:rPr lang="en-US" altLang="ko-KR" sz="2450" strike="sngStrike" baseline="-25000" dirty="0">
                <a:sym typeface="+mn-ea"/>
              </a:rPr>
              <a:t>RRC_procedure_delay</a:t>
            </a:r>
            <a:r>
              <a:rPr lang="en-US" altLang="ko-KR" sz="2450" strike="sngStrike" dirty="0">
                <a:sym typeface="+mn-ea"/>
              </a:rPr>
              <a:t> for RRC release.</a:t>
            </a:r>
            <a:endParaRPr lang="en-US" altLang="ko-KR" sz="2450" strike="sngStrike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</a:t>
            </a:r>
          </a:p>
        </p:txBody>
      </p:sp>
    </p:spTree>
    <p:extLst>
      <p:ext uri="{BB962C8B-B14F-4D97-AF65-F5344CB8AC3E}">
        <p14:creationId xmlns:p14="http://schemas.microsoft.com/office/powerpoint/2010/main" val="3640399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955"/>
            <a:ext cx="8229600" cy="5153025"/>
          </a:xfrm>
        </p:spPr>
        <p:txBody>
          <a:bodyPr/>
          <a:lstStyle/>
          <a:p>
            <a:r>
              <a:rPr lang="en-US" altLang="ko-KR" sz="2800" strike="sngStrike" dirty="0"/>
              <a:t>For R16, regarding where to specify T</a:t>
            </a:r>
            <a:r>
              <a:rPr lang="en-US" altLang="ko-KR" sz="2800" strike="sngStrike" baseline="-25000" dirty="0"/>
              <a:t>RRC_procedure_delay</a:t>
            </a:r>
            <a:r>
              <a:rPr lang="en-US" altLang="ko-KR" sz="2800" strike="sngStrike" dirty="0"/>
              <a:t>:</a:t>
            </a:r>
          </a:p>
          <a:p>
            <a:endParaRPr lang="en-US" altLang="ko-KR" sz="2800" strike="sngStrike" dirty="0"/>
          </a:p>
          <a:p>
            <a:r>
              <a:rPr lang="en-US" altLang="ko-KR" sz="2800" strike="sngStrike" dirty="0"/>
              <a:t>Option 1. T</a:t>
            </a:r>
            <a:r>
              <a:rPr lang="en-US" altLang="ko-KR" sz="2800" strike="sngStrike" baseline="-25000" dirty="0"/>
              <a:t>RRC_procedure_delay</a:t>
            </a:r>
            <a:r>
              <a:rPr lang="en-US" altLang="ko-KR" sz="2800" strike="sngStrike" dirty="0"/>
              <a:t> = X ms specified only in test cases.</a:t>
            </a:r>
          </a:p>
          <a:p>
            <a:endParaRPr lang="en-US" altLang="ko-KR" sz="2800" strike="sngStrike" dirty="0"/>
          </a:p>
          <a:p>
            <a:r>
              <a:rPr lang="en-US" altLang="ko-KR" sz="2800" strike="sngStrike" dirty="0"/>
              <a:t>Option 2. T</a:t>
            </a:r>
            <a:r>
              <a:rPr lang="en-US" altLang="ko-KR" sz="2800" strike="sngStrike" baseline="-25000" dirty="0"/>
              <a:t>RRC_procedure_delay</a:t>
            </a:r>
            <a:r>
              <a:rPr lang="en-US" altLang="ko-KR" sz="2800" strike="sngStrike" dirty="0"/>
              <a:t> = X ms specified in core requirements and test cases.</a:t>
            </a:r>
          </a:p>
          <a:p>
            <a:endParaRPr lang="en-US" altLang="ko-KR" sz="2800" strike="sngStrike" dirty="0"/>
          </a:p>
          <a:p>
            <a:r>
              <a:rPr lang="en-US" altLang="ko-KR" sz="2800" strike="sngStrike" dirty="0"/>
              <a:t>Option 3. T</a:t>
            </a:r>
            <a:r>
              <a:rPr lang="en-US" altLang="ko-KR" sz="2800" strike="sngStrike" baseline="-25000" dirty="0"/>
              <a:t>RRC_procedure_delay</a:t>
            </a:r>
            <a:r>
              <a:rPr lang="en-US" altLang="ko-KR" sz="2800" strike="sngStrike" dirty="0"/>
              <a:t> = X ms specified in TS 38.331 by RAN2.</a:t>
            </a: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</a:t>
            </a:r>
          </a:p>
        </p:txBody>
      </p:sp>
    </p:spTree>
    <p:extLst>
      <p:ext uri="{BB962C8B-B14F-4D97-AF65-F5344CB8AC3E}">
        <p14:creationId xmlns:p14="http://schemas.microsoft.com/office/powerpoint/2010/main" val="1904413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3E9551B3FDDA24EBF0A209BAAD637CA" ma:contentTypeVersion="14" ma:contentTypeDescription="Skapa ett nytt dokument." ma:contentTypeScope="" ma:versionID="fbe8780e7d21b5d56d807b10f64f8556">
  <xsd:schema xmlns:xsd="http://www.w3.org/2001/XMLSchema" xmlns:xs="http://www.w3.org/2001/XMLSchema" xmlns:p="http://schemas.microsoft.com/office/2006/metadata/properties" xmlns:ns2="2f282d3b-eb4a-4b09-b61f-b9593442e286" xmlns:ns3="9b239327-9e80-40e4-b1b7-4394fed77a33" targetNamespace="http://schemas.microsoft.com/office/2006/metadata/properties" ma:root="true" ma:fieldsID="658c913d168fa6d282693a5b5313f8e8" ns2:_="" ns3:_="">
    <xsd:import namespace="2f282d3b-eb4a-4b09-b61f-b9593442e286"/>
    <xsd:import namespace="9b239327-9e80-40e4-b1b7-4394fed77a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Flow_SignoffStatu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282d3b-eb4a-4b09-b61f-b9593442e2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8" nillable="true" ma:displayName="Sign-off status" ma:internalName="Sign_x002d_off_x0020_status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39327-9e80-40e4-b1b7-4394fed77a3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2f282d3b-eb4a-4b09-b61f-b9593442e28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CE2E19-B9A5-4CF7-9E45-604CDF4C97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282d3b-eb4a-4b09-b61f-b9593442e286"/>
    <ds:schemaRef ds:uri="9b239327-9e80-40e4-b1b7-4394fed77a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69FD32C-A9F7-40A5-B3C3-64B02A089D1D}">
  <ds:schemaRefs>
    <ds:schemaRef ds:uri="http://schemas.microsoft.com/office/2006/metadata/properties"/>
    <ds:schemaRef ds:uri="http://purl.org/dc/terms/"/>
    <ds:schemaRef ds:uri="http://www.w3.org/XML/1998/namespace"/>
    <ds:schemaRef ds:uri="http://schemas.microsoft.com/office/2006/documentManagement/types"/>
    <ds:schemaRef ds:uri="9b239327-9e80-40e4-b1b7-4394fed77a33"/>
    <ds:schemaRef ds:uri="2f282d3b-eb4a-4b09-b61f-b9593442e286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0A8AEE8-033C-4557-BBA4-E9B9638FC6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227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主题</vt:lpstr>
      <vt:lpstr>WF on TRRC_procedure_delay for requirements of RRC release with redirection</vt:lpstr>
      <vt:lpstr>Background</vt:lpstr>
      <vt:lpstr>Way Forward</vt:lpstr>
      <vt:lpstr>Way Forward</vt:lpstr>
      <vt:lpstr>Way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RAN4</dc:title>
  <dc:creator>zhixun tang-Mediatek</dc:creator>
  <cp:lastModifiedBy>Ericsson</cp:lastModifiedBy>
  <cp:revision>414</cp:revision>
  <dcterms:created xsi:type="dcterms:W3CDTF">2016-01-12T08:39:00Z</dcterms:created>
  <dcterms:modified xsi:type="dcterms:W3CDTF">2020-03-04T14:11:10Z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(3)fNMoUHtv8KgDhPgdkuuEXuKzJdSFkx4XCcyQjX+5bjxRH+lAbVnSRU+QL+SogrPBnqCOKMFC
UhYVbcpPRK30LRzSaFnySEnAPj7nOgU92cRdCsbphOXiEmcmMujWUe67nuI4p0Ej2DCAQhZl
Q+btQFJBIt+YFyrXU7zKOY/xuLif/f7kVkMSDXhznYww4gJ5wT0HEUyaF6x14Bo1M949wCco
OgFV7ceo6HqyD2O0gM</vt:lpwstr>
  </property>
  <property fmtid="{D5CDD505-2E9C-101B-9397-08002B2CF9AE}" pid="3" name="_2015_ms_pID_7253431">
    <vt:lpwstr>QnCXaZ4iJ95hJiTMmmmKvOM0LvOxFHPWFbEtnRXsgUZJB0hw2OHPZU
BezHIkDBoXc88zTbtzkx96mYfU6I3ZnGsojpv4K34p/LEPYsitMT8J1U4/5XOSWBYmDwO7fO
Td8KWI+0l9bCWGwWj3tVqz/0ytbWbgAAji0qr3Hu3tvVt5sNYvKZXgZf9e1UFFYZk8fjKLd0
kiFV/hp9YEVVSF1cFuxte6Jn0OfNxPh3dZ/r</vt:lpwstr>
  </property>
  <property fmtid="{D5CDD505-2E9C-101B-9397-08002B2CF9AE}" pid="4" name="_2015_ms_pID_7253432">
    <vt:lpwstr>PL7MSKrVZUNflBSg72euQYcE1XmHa+ALaEPv
kaJxsrOzr3gXyVJ0GXUtXsy9X0j2KpW89zsecR/rCh7r1tx9Fb8=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1533929405</vt:lpwstr>
  </property>
  <property fmtid="{D5CDD505-2E9C-101B-9397-08002B2CF9AE}" pid="9" name="KSOProductBuildVer">
    <vt:lpwstr>2052-10.8.2.7027</vt:lpwstr>
  </property>
  <property fmtid="{D5CDD505-2E9C-101B-9397-08002B2CF9AE}" pid="10" name="ContentTypeId">
    <vt:lpwstr>0x010100F3E9551B3FDDA24EBF0A209BAAD637CA</vt:lpwstr>
  </property>
</Properties>
</file>