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9"/>
  </p:notesMasterIdLst>
  <p:sldIdLst>
    <p:sldId id="290" r:id="rId3"/>
    <p:sldId id="321" r:id="rId4"/>
    <p:sldId id="332" r:id="rId5"/>
    <p:sldId id="316" r:id="rId6"/>
    <p:sldId id="333" r:id="rId7"/>
    <p:sldId id="334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 fontScale="90000"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</a:t>
            </a:r>
            <a:r>
              <a:rPr lang="en-US" altLang="ja-JP" sz="4000" baseline="-25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RRC_procedure_delay</a:t>
            </a:r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for requirements of RRC release with redirection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ZTE, 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</a:t>
            </a:r>
            <a:r>
              <a:rPr lang="en-US" altLang="ja-JP" sz="18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94-e</a:t>
            </a: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Online, February 24 - March 6, 2020 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R4-2002206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" y="1279525"/>
            <a:ext cx="8827770" cy="4479925"/>
          </a:xfrm>
        </p:spPr>
        <p:txBody>
          <a:bodyPr/>
          <a:lstStyle/>
          <a:p>
            <a:pPr marL="514350" indent="-457200"/>
            <a:r>
              <a:rPr lang="en-US" sz="2400" dirty="0" smtClean="0"/>
              <a:t>The core requirements for RRC connection release with redirection are specified in clause 6.2.3 in TS 38.133.</a:t>
            </a:r>
            <a:endParaRPr lang="en-US" sz="2400" dirty="0" smtClean="0"/>
          </a:p>
          <a:p>
            <a:pPr marL="514350" indent="-457200"/>
            <a:endParaRPr lang="en-US" sz="2400" dirty="0" smtClean="0"/>
          </a:p>
          <a:p>
            <a:pPr marL="514350" indent="-457200"/>
            <a:r>
              <a:rPr lang="en-US" sz="2400" dirty="0" smtClean="0">
                <a:sym typeface="+mn-ea"/>
              </a:rPr>
              <a:t>The RRC procedure delay for message RRC Release is referenced to be specified in clause 12 of TS 38.331. However,</a:t>
            </a:r>
            <a:r>
              <a:rPr lang="en-US" sz="2400" dirty="0" smtClean="0"/>
              <a:t> the RRC procedure delay for RRC Release is NA according to TS 38.331, which can't be used when calculating the overall delay.</a:t>
            </a:r>
            <a:endParaRPr lang="en-US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775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" y="1279525"/>
            <a:ext cx="8827770" cy="4479925"/>
          </a:xfrm>
        </p:spPr>
        <p:txBody>
          <a:bodyPr/>
          <a:lstStyle/>
          <a:p>
            <a:pPr marL="514350" indent="-457200"/>
            <a:r>
              <a:rPr lang="en-US" sz="2400" dirty="0" smtClean="0">
                <a:sym typeface="+mn-ea"/>
              </a:rPr>
              <a:t>The test case for RRC connection release with redirection are specified in </a:t>
            </a:r>
            <a:r>
              <a:rPr lang="en-US" sz="2400" dirty="0">
                <a:sym typeface="+mn-ea"/>
              </a:rPr>
              <a:t>clause A.6.3.2.3.1.3 </a:t>
            </a:r>
            <a:r>
              <a:rPr lang="en-US" sz="2400" dirty="0" smtClean="0">
                <a:sym typeface="+mn-ea"/>
              </a:rPr>
              <a:t>in TS </a:t>
            </a:r>
            <a:r>
              <a:rPr lang="en-US" sz="2400" dirty="0">
                <a:sym typeface="+mn-ea"/>
              </a:rPr>
              <a:t>38.133 by</a:t>
            </a:r>
            <a:endParaRPr lang="en-US" sz="2400" dirty="0"/>
          </a:p>
          <a:p>
            <a:pPr marL="57150" indent="0">
              <a:buNone/>
            </a:pPr>
            <a:r>
              <a:rPr lang="en-US" sz="2400" dirty="0">
                <a:sym typeface="+mn-ea"/>
              </a:rPr>
              <a:t>	“</a:t>
            </a:r>
            <a:r>
              <a:rPr lang="en-US" sz="2400" dirty="0" err="1">
                <a:sym typeface="+mn-ea"/>
              </a:rPr>
              <a:t>T</a:t>
            </a:r>
            <a:r>
              <a:rPr lang="en-US" sz="2400" baseline="-25000" dirty="0" err="1">
                <a:sym typeface="+mn-ea"/>
              </a:rPr>
              <a:t>RRC_procedure_delay</a:t>
            </a:r>
            <a:r>
              <a:rPr lang="en-US" sz="2400" dirty="0">
                <a:sym typeface="+mn-ea"/>
              </a:rPr>
              <a:t> = 110 </a:t>
            </a:r>
            <a:r>
              <a:rPr lang="en-US" sz="2400" dirty="0" err="1">
                <a:sym typeface="+mn-ea"/>
              </a:rPr>
              <a:t>ms</a:t>
            </a:r>
            <a:r>
              <a:rPr lang="en-US" sz="2400" dirty="0">
                <a:sym typeface="+mn-ea"/>
              </a:rPr>
              <a:t> and is specified in clause 12 in TS 38.331 [2].”</a:t>
            </a:r>
            <a:endParaRPr lang="en-US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775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For R15: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In test cases (</a:t>
            </a:r>
            <a:r>
              <a:rPr lang="en-US" sz="2800" dirty="0" smtClean="0">
                <a:sym typeface="+mn-ea"/>
              </a:rPr>
              <a:t>A.6.3.2.3.1.3), remove the reference to 38.331 by c</a:t>
            </a:r>
            <a:r>
              <a:rPr lang="en-US" altLang="ko-KR" sz="2800" dirty="0"/>
              <a:t>hanging </a:t>
            </a:r>
            <a:endParaRPr lang="en-US" altLang="ko-KR" sz="2800" dirty="0"/>
          </a:p>
          <a:p>
            <a:pPr marL="0" indent="0">
              <a:buNone/>
            </a:pPr>
            <a:r>
              <a:rPr lang="en-US" sz="2800" dirty="0" smtClean="0">
                <a:sym typeface="+mn-ea"/>
              </a:rPr>
              <a:t>“T</a:t>
            </a:r>
            <a:r>
              <a:rPr lang="en-US" sz="2800" baseline="-25000" dirty="0" smtClean="0">
                <a:sym typeface="+mn-ea"/>
              </a:rPr>
              <a:t>RRC_procedure_delay</a:t>
            </a:r>
            <a:r>
              <a:rPr lang="en-US" sz="2800" dirty="0" smtClean="0">
                <a:sym typeface="+mn-ea"/>
              </a:rPr>
              <a:t> = 110 ms and is specified in clause 12 in TS 38.331 [2].” </a:t>
            </a:r>
            <a:endParaRPr lang="en-US" sz="2800" dirty="0" smtClean="0">
              <a:sym typeface="+mn-ea"/>
            </a:endParaRPr>
          </a:p>
          <a:p>
            <a:pPr marL="0" indent="0">
              <a:buNone/>
            </a:pPr>
            <a:r>
              <a:rPr lang="en-US" sz="2800" dirty="0" smtClean="0">
                <a:sym typeface="+mn-ea"/>
              </a:rPr>
              <a:t>to </a:t>
            </a:r>
            <a:endParaRPr lang="en-US" sz="2800" dirty="0" smtClean="0">
              <a:sym typeface="+mn-ea"/>
            </a:endParaRPr>
          </a:p>
          <a:p>
            <a:pPr marL="0" indent="0">
              <a:buNone/>
            </a:pPr>
            <a:r>
              <a:rPr lang="en-US" sz="2800" dirty="0" smtClean="0">
                <a:sym typeface="+mn-ea"/>
              </a:rPr>
              <a:t>“T</a:t>
            </a:r>
            <a:r>
              <a:rPr lang="en-US" sz="2800" baseline="-25000" dirty="0" smtClean="0">
                <a:sym typeface="+mn-ea"/>
              </a:rPr>
              <a:t>RRC_procedure_delay</a:t>
            </a:r>
            <a:r>
              <a:rPr lang="en-US" sz="2800" dirty="0" smtClean="0">
                <a:sym typeface="+mn-ea"/>
              </a:rPr>
              <a:t> = 110 ms.”</a:t>
            </a:r>
            <a:endParaRPr lang="en-US" sz="2800" dirty="0" smtClean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 smtClean="0"/>
              <a:t>For R16, regarding the value of </a:t>
            </a:r>
            <a:r>
              <a:rPr lang="en-US" altLang="ko-KR" sz="2800" dirty="0" smtClean="0">
                <a:sym typeface="+mn-ea"/>
              </a:rPr>
              <a:t>T</a:t>
            </a:r>
            <a:r>
              <a:rPr lang="en-US" altLang="ko-KR" sz="2800" baseline="-25000" dirty="0" smtClean="0">
                <a:sym typeface="+mn-ea"/>
              </a:rPr>
              <a:t>RRC_procedure_delay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800" dirty="0" smtClean="0"/>
              <a:t>Specify T</a:t>
            </a:r>
            <a:r>
              <a:rPr lang="en-US" altLang="ko-KR" sz="2800" baseline="-25000" dirty="0" smtClean="0"/>
              <a:t>RRC_procedure_delay</a:t>
            </a:r>
            <a:r>
              <a:rPr lang="en-US" altLang="ko-KR" sz="2800" dirty="0" smtClean="0"/>
              <a:t> = X ms </a:t>
            </a:r>
            <a:endParaRPr lang="en-US" altLang="ko-KR" sz="2800" dirty="0" smtClean="0"/>
          </a:p>
          <a:p>
            <a:pPr lvl="1"/>
            <a:r>
              <a:rPr lang="en-US" altLang="ko-KR" sz="2450" dirty="0" smtClean="0"/>
              <a:t>Option 1a: based on internal RAN4 discussion.</a:t>
            </a:r>
            <a:endParaRPr lang="en-US" altLang="ko-KR" sz="2450" dirty="0" smtClean="0"/>
          </a:p>
          <a:p>
            <a:pPr lvl="1"/>
            <a:r>
              <a:rPr lang="en-US" altLang="ko-KR" sz="2450" dirty="0" smtClean="0"/>
              <a:t>Option 1b: by s</a:t>
            </a:r>
            <a:r>
              <a:rPr lang="en-US" altLang="ko-KR" sz="2450" dirty="0" smtClean="0">
                <a:sym typeface="+mn-ea"/>
              </a:rPr>
              <a:t>ending LS to RAN2 for a suggested value of T</a:t>
            </a:r>
            <a:r>
              <a:rPr lang="en-US" altLang="ko-KR" sz="2450" baseline="-25000" dirty="0" smtClean="0">
                <a:sym typeface="+mn-ea"/>
              </a:rPr>
              <a:t>RRC_procedure_delay</a:t>
            </a:r>
            <a:r>
              <a:rPr lang="en-US" altLang="ko-KR" sz="2450" dirty="0" smtClean="0">
                <a:sym typeface="+mn-ea"/>
              </a:rPr>
              <a:t> for RRC release.</a:t>
            </a:r>
            <a:endParaRPr lang="en-US" altLang="ko-KR" sz="245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53025"/>
          </a:xfrm>
        </p:spPr>
        <p:txBody>
          <a:bodyPr/>
          <a:lstStyle/>
          <a:p>
            <a:r>
              <a:rPr lang="en-US" altLang="ko-KR" sz="2800" dirty="0" smtClean="0"/>
              <a:t>For R16, r</a:t>
            </a:r>
            <a:r>
              <a:rPr lang="en-US" altLang="ko-KR" sz="2800" dirty="0"/>
              <a:t>egarding where to specify T</a:t>
            </a:r>
            <a:r>
              <a:rPr lang="en-US" altLang="ko-KR" sz="2800" baseline="-25000" dirty="0"/>
              <a:t>RRC_procedure_delay</a:t>
            </a:r>
            <a:r>
              <a:rPr lang="en-US" altLang="ko-KR" sz="2800" dirty="0"/>
              <a:t>: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Option 1. T</a:t>
            </a:r>
            <a:r>
              <a:rPr lang="en-US" altLang="ko-KR" sz="2800" baseline="-25000" dirty="0"/>
              <a:t>RRC_procedure_delay</a:t>
            </a:r>
            <a:r>
              <a:rPr lang="en-US" altLang="ko-KR" sz="2800" dirty="0"/>
              <a:t> = X ms specified only in test cases.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Option 2. T</a:t>
            </a:r>
            <a:r>
              <a:rPr lang="en-US" altLang="ko-KR" sz="2800" baseline="-25000" dirty="0"/>
              <a:t>RRC_procedure_delay</a:t>
            </a:r>
            <a:r>
              <a:rPr lang="en-US" altLang="ko-KR" sz="2800" dirty="0"/>
              <a:t> = X ms specified in core requirements and test cases.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1378</Words>
  <Application>WPS 演示</Application>
  <PresentationFormat>全屏显示(4:3)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Meiryo UI</vt:lpstr>
      <vt:lpstr>MS PGothic</vt:lpstr>
      <vt:lpstr>微软雅黑</vt:lpstr>
      <vt:lpstr>Arial Unicode MS</vt:lpstr>
      <vt:lpstr>Office 主题</vt:lpstr>
      <vt:lpstr>WF on TRRC_procedure_delay for requirements of RRC release with redirection</vt:lpstr>
      <vt:lpstr>Background</vt:lpstr>
      <vt:lpstr>Background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Richie Leo (ZTE)</cp:lastModifiedBy>
  <cp:revision>415</cp:revision>
  <dcterms:created xsi:type="dcterms:W3CDTF">2016-01-12T08:39:00Z</dcterms:created>
  <dcterms:modified xsi:type="dcterms:W3CDTF">2020-03-03T09:15:18Z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