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9"/>
  </p:notesMasterIdLst>
  <p:sldIdLst>
    <p:sldId id="280" r:id="rId3"/>
    <p:sldId id="287" r:id="rId4"/>
    <p:sldId id="302" r:id="rId5"/>
    <p:sldId id="303" r:id="rId6"/>
    <p:sldId id="304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98" d="100"/>
          <a:sy n="98" d="100"/>
        </p:scale>
        <p:origin x="90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9550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7305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6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R4-2002829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In RAN4 #93, a way forward was approved for further discussions about how to enhance spherical coverage requirements [1]</a:t>
            </a:r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Following topics are discussed in RAN4#94-e for spherical coverage requirements of Rel-16 based on input contributions [2-8]</a:t>
            </a:r>
            <a:endParaRPr lang="en-GB" altLang="ko-KR" dirty="0"/>
          </a:p>
          <a:p>
            <a:pPr lvl="1" hangingPunct="0"/>
            <a:r>
              <a:rPr lang="en-GB" altLang="ko-KR" dirty="0"/>
              <a:t>Contributing factors/parameters for re-evaluating spherical coverage for handheld UE type</a:t>
            </a:r>
          </a:p>
          <a:p>
            <a:pPr lvl="2"/>
            <a:r>
              <a:rPr lang="en-GB" altLang="ko-KR" dirty="0"/>
              <a:t>Most companies </a:t>
            </a:r>
            <a:r>
              <a:rPr lang="en-GB" altLang="ko-KR" dirty="0" smtClean="0"/>
              <a:t>view: no </a:t>
            </a:r>
            <a:r>
              <a:rPr lang="en-GB" altLang="ko-KR" dirty="0"/>
              <a:t>more factors to study in </a:t>
            </a:r>
            <a:r>
              <a:rPr lang="en-GB" altLang="ko-KR" dirty="0" smtClean="0"/>
              <a:t>Rel16 </a:t>
            </a:r>
            <a:r>
              <a:rPr lang="en-GB" altLang="ko-KR" dirty="0"/>
              <a:t>because multiple panels already studied in Rel-15</a:t>
            </a:r>
          </a:p>
          <a:p>
            <a:pPr lvl="2"/>
            <a:r>
              <a:rPr lang="en-GB" altLang="ko-KR" dirty="0"/>
              <a:t>2 companies view: support to see </a:t>
            </a:r>
            <a:r>
              <a:rPr lang="en-US" altLang="ko-KR" dirty="0"/>
              <a:t>the performance differences with increasing number of panels from previous discussion in </a:t>
            </a:r>
            <a:r>
              <a:rPr lang="en-US" altLang="ko-KR" dirty="0" smtClean="0"/>
              <a:t>Rel-15</a:t>
            </a:r>
            <a:endParaRPr lang="en-GB" altLang="ko-KR" dirty="0"/>
          </a:p>
          <a:p>
            <a:pPr lvl="1" hangingPunct="0"/>
            <a:r>
              <a:rPr lang="en-GB" altLang="ko-KR" dirty="0"/>
              <a:t>Method to specify possible enhancements</a:t>
            </a:r>
          </a:p>
          <a:p>
            <a:pPr lvl="2"/>
            <a:r>
              <a:rPr lang="en-US" altLang="ko-KR" dirty="0"/>
              <a:t>Most companies </a:t>
            </a:r>
            <a:r>
              <a:rPr lang="en-US" altLang="ko-KR" dirty="0" smtClean="0"/>
              <a:t>view: </a:t>
            </a:r>
            <a:r>
              <a:rPr lang="en-US" altLang="ko-KR" dirty="0" smtClean="0"/>
              <a:t>no </a:t>
            </a:r>
            <a:r>
              <a:rPr lang="en-US" altLang="ko-KR" dirty="0"/>
              <a:t>reason to change the current requirement</a:t>
            </a:r>
            <a:endParaRPr lang="ko-KR" altLang="ko-KR" dirty="0"/>
          </a:p>
          <a:p>
            <a:pPr lvl="2"/>
            <a:r>
              <a:rPr lang="en-US" altLang="ko-KR" dirty="0"/>
              <a:t>2 companies </a:t>
            </a:r>
            <a:r>
              <a:rPr lang="en-US" altLang="ko-KR" dirty="0" smtClean="0"/>
              <a:t>view: support </a:t>
            </a:r>
            <a:r>
              <a:rPr lang="en-US" altLang="ko-KR" dirty="0"/>
              <a:t>to specify multiple power classes or power requirement for handheld UE</a:t>
            </a:r>
            <a:endParaRPr lang="ko-KR" altLang="ko-KR" dirty="0"/>
          </a:p>
          <a:p>
            <a:pPr lvl="1" hangingPunct="0"/>
            <a:r>
              <a:rPr lang="en-GB" altLang="ko-KR" dirty="0"/>
              <a:t>Work plan for possible enhancements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RAN4 agrees to focus on seeking contributing factors before deciding on the method to specify possible enhancements</a:t>
            </a:r>
          </a:p>
          <a:p>
            <a:r>
              <a:rPr lang="en-US" altLang="ko-KR" dirty="0"/>
              <a:t>Following option is also agreed as a baseline to make progress for further study in RAN4</a:t>
            </a:r>
          </a:p>
          <a:p>
            <a:pPr lvl="1"/>
            <a:r>
              <a:rPr lang="en-US" altLang="ko-KR" dirty="0"/>
              <a:t>RAN4 continues discussion on new factors, if </a:t>
            </a:r>
            <a:r>
              <a:rPr lang="en-US" altLang="ko-KR" dirty="0" smtClean="0"/>
              <a:t>any (see Appendix pages)</a:t>
            </a:r>
            <a:endParaRPr lang="en-US" altLang="ko-KR" dirty="0"/>
          </a:p>
          <a:p>
            <a:r>
              <a:rPr lang="en-US" altLang="ko-KR" dirty="0" smtClean="0"/>
              <a:t>Based </a:t>
            </a:r>
            <a:r>
              <a:rPr lang="en-US" altLang="ko-KR" dirty="0"/>
              <a:t>on the agreements, companies are encouraged to provide views </a:t>
            </a:r>
            <a:r>
              <a:rPr lang="en-US" altLang="ko-KR" dirty="0" smtClean="0"/>
              <a:t>on </a:t>
            </a:r>
            <a:r>
              <a:rPr lang="en-US" altLang="ko-KR" dirty="0"/>
              <a:t>new factors to help UE performance</a:t>
            </a:r>
          </a:p>
          <a:p>
            <a:r>
              <a:rPr lang="en-US" altLang="ko-KR" dirty="0"/>
              <a:t>This topic can be concluded if RAN4 does not reach consensus on new factors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Appendix 1 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09547"/>
              </p:ext>
            </p:extLst>
          </p:nvPr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Assumption for spherical coverage considered in Rel-15 [9]</a:t>
            </a:r>
          </a:p>
        </p:txBody>
      </p:sp>
    </p:spTree>
    <p:extLst>
      <p:ext uri="{BB962C8B-B14F-4D97-AF65-F5344CB8AC3E}">
        <p14:creationId xmlns:p14="http://schemas.microsoft.com/office/powerpoint/2010/main" val="26908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/>
              <a:t>Appendix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Contribution captured in section 7.2.1.4 in TR 38.817-01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5D71DB-AA47-4BF8-AD8D-1CBF8B79D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7" t="-5467" r="8774"/>
          <a:stretch/>
        </p:blipFill>
        <p:spPr>
          <a:xfrm>
            <a:off x="635512" y="3278144"/>
            <a:ext cx="5530208" cy="3463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CB72611-0A45-42C5-AA26-0A1F758F6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6" r="9882" b="7013"/>
          <a:stretch/>
        </p:blipFill>
        <p:spPr>
          <a:xfrm>
            <a:off x="6479855" y="3276886"/>
            <a:ext cx="4996541" cy="3463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714D2F-FCA6-4171-AC33-E886893A93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234" r="-1458"/>
          <a:stretch/>
        </p:blipFill>
        <p:spPr>
          <a:xfrm>
            <a:off x="635512" y="1997708"/>
            <a:ext cx="7141028" cy="9138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001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62178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R4-1916184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for spherical coverage enhancement for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R4-2000020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[7]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R4-2001495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[8]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R4-20021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 b="0" i="0" u="none" strike="dblStrike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Further discussion on Spherical coverage enhancement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[9]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R4-1801202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on EIRP CDF for spherical coverage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24564</TotalTime>
  <Words>678</Words>
  <Application>Microsoft Office PowerPoint</Application>
  <PresentationFormat>와이드스크린</PresentationFormat>
  <Paragraphs>202</Paragraphs>
  <Slides>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ＭＳ Ｐゴシック</vt:lpstr>
      <vt:lpstr>맑은 고딕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프레젠테이션</vt:lpstr>
      <vt:lpstr>PowerPoint 프레젠테이션</vt:lpstr>
      <vt:lpstr>Appendix 1 </vt:lpstr>
      <vt:lpstr>Appendix 2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Samsung</cp:lastModifiedBy>
  <cp:revision>449</cp:revision>
  <dcterms:created xsi:type="dcterms:W3CDTF">2017-05-16T04:27:47Z</dcterms:created>
  <dcterms:modified xsi:type="dcterms:W3CDTF">2020-03-04T15:41:47Z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