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55" d="100"/>
          <a:sy n="55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</a:t>
            </a:r>
            <a:r>
              <a:rPr lang="en-US" dirty="0" smtClean="0"/>
              <a:t>, </a:t>
            </a:r>
            <a:r>
              <a:rPr lang="en-US" smtClean="0"/>
              <a:t>LG Electronics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 </a:t>
            </a:r>
            <a:r>
              <a:rPr lang="en-GB" dirty="0">
                <a:solidFill>
                  <a:srgbClr val="0070C0"/>
                </a:solidFill>
              </a:rPr>
              <a:t>and discussion on slide 5</a:t>
            </a:r>
            <a:r>
              <a:rPr lang="en-GB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US" strike="sngStrike" dirty="0">
                <a:solidFill>
                  <a:srgbClr val="FFC000"/>
                </a:solidFill>
              </a:rPr>
              <a:t>Only </a:t>
            </a:r>
            <a:r>
              <a:rPr lang="en-US" dirty="0">
                <a:solidFill>
                  <a:srgbClr val="FFC000"/>
                </a:solidFill>
              </a:rPr>
              <a:t>the band combination where the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schedules/configures SL by semi-persistent way can be specified as concurrent operation</a:t>
            </a:r>
          </a:p>
          <a:p>
            <a:r>
              <a:rPr lang="en-US" dirty="0">
                <a:solidFill>
                  <a:srgbClr val="FFC000"/>
                </a:solidFill>
              </a:rPr>
              <a:t>Concurrent operation only considers </a:t>
            </a:r>
            <a:r>
              <a:rPr lang="en-US" dirty="0" err="1">
                <a:solidFill>
                  <a:srgbClr val="FFC000"/>
                </a:solidFill>
              </a:rPr>
              <a:t>U</a:t>
            </a:r>
            <a:r>
              <a:rPr lang="en-US" altLang="zh-CN" dirty="0" err="1">
                <a:solidFill>
                  <a:srgbClr val="FFC000"/>
                </a:solidFill>
              </a:rPr>
              <a:t>u</a:t>
            </a:r>
            <a:r>
              <a:rPr lang="en-US" altLang="zh-CN" dirty="0">
                <a:solidFill>
                  <a:srgbClr val="FFC000"/>
                </a:solidFill>
              </a:rPr>
              <a:t> and SL in different operating bands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In Rel-16 only if generic requirements are defined)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strike="sngStrike" dirty="0">
                <a:solidFill>
                  <a:srgbClr val="00B050"/>
                </a:solidFill>
              </a:rPr>
              <a:t>and LTE/NR </a:t>
            </a:r>
            <a:r>
              <a:rPr lang="en-US" strike="sngStrike" dirty="0" err="1">
                <a:solidFill>
                  <a:srgbClr val="00B050"/>
                </a:solidFill>
              </a:rPr>
              <a:t>Uu</a:t>
            </a:r>
            <a:r>
              <a:rPr lang="en-US" strike="sngStrike" dirty="0">
                <a:solidFill>
                  <a:srgbClr val="00B050"/>
                </a:solidFill>
              </a:rPr>
              <a:t> + LTE SL + NR SL </a:t>
            </a:r>
            <a:r>
              <a:rPr lang="en-US" dirty="0"/>
              <a:t>in TS38.101-3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FFS for LTE/NR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+ LTE SL + NR SL 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665</Words>
  <Application>Microsoft Office PowerPoint</Application>
  <PresentationFormat>와이드스크린</PresentationFormat>
  <Paragraphs>62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等线</vt:lpstr>
      <vt:lpstr>맑은 고딕</vt:lpstr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Suhwan Lim</cp:lastModifiedBy>
  <cp:revision>41</cp:revision>
  <dcterms:created xsi:type="dcterms:W3CDTF">2020-02-28T07:01:55Z</dcterms:created>
  <dcterms:modified xsi:type="dcterms:W3CDTF">2020-03-04T00:41:07Z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