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>
                <a:solidFill>
                  <a:srgbClr val="00B050"/>
                </a:solidFill>
              </a:rPr>
              <a:t>With the assumption that both NR SL and LTE SL would be needed, also case with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on licensed band + NR SL </a:t>
            </a:r>
            <a:r>
              <a:rPr lang="en-US" u="sng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00B050"/>
                </a:solidFill>
              </a:rPr>
              <a:t> LTE SL on unlicensed band needs to be clarified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instance, Intra-band SL combination B47+n47 is likely specified in Rel16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bring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into that, 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and/or LTE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these</a:t>
            </a:r>
            <a:r>
              <a:rPr lang="en-US" dirty="0"/>
              <a:t>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dirty="0">
                <a:solidFill>
                  <a:srgbClr val="FF0000"/>
                </a:solidFill>
              </a:rPr>
              <a:t>(1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</a:t>
            </a:r>
            <a:r>
              <a:rPr lang="en-GB" dirty="0">
                <a:solidFill>
                  <a:srgbClr val="FF0000"/>
                </a:solidFill>
              </a:rPr>
              <a:t>(2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priority, depend on RAN1/RAN2 specification progress)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LTE/NR </a:t>
            </a:r>
            <a:r>
              <a:rPr lang="en-GB" dirty="0" err="1">
                <a:solidFill>
                  <a:srgbClr val="00B050"/>
                </a:solidFill>
              </a:rPr>
              <a:t>Uu</a:t>
            </a:r>
            <a:r>
              <a:rPr lang="en-GB" dirty="0">
                <a:solidFill>
                  <a:srgbClr val="00B050"/>
                </a:solidFill>
              </a:rPr>
              <a:t> + LTE SL + NR SL (2</a:t>
            </a:r>
            <a:r>
              <a:rPr lang="en-GB" baseline="30000" dirty="0">
                <a:solidFill>
                  <a:srgbClr val="00B050"/>
                </a:solidFill>
              </a:rPr>
              <a:t>nd</a:t>
            </a:r>
            <a:r>
              <a:rPr lang="en-GB" dirty="0">
                <a:solidFill>
                  <a:srgbClr val="00B050"/>
                </a:solidFill>
              </a:rPr>
              <a:t> priority, depend on RAN1/RAN2 specification progress)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LTE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NR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LTE SL (B47)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NR SL(n47) + LTE SL (B47) in R4-1913968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</a:t>
            </a:r>
            <a:r>
              <a:rPr lang="en-US" dirty="0">
                <a:solidFill>
                  <a:srgbClr val="00B050"/>
                </a:solidFill>
              </a:rPr>
              <a:t>and 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 </a:t>
            </a:r>
            <a:r>
              <a:rPr lang="en-US" dirty="0"/>
              <a:t>in TS38.101-3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682</Words>
  <Application>Microsoft Macintosh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Antti Immonen</cp:lastModifiedBy>
  <cp:revision>34</cp:revision>
  <dcterms:created xsi:type="dcterms:W3CDTF">2020-02-28T07:01:55Z</dcterms:created>
  <dcterms:modified xsi:type="dcterms:W3CDTF">2020-03-03T07:31:06Z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