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 snapToObjects="1">
      <p:cViewPr varScale="1">
        <p:scale>
          <a:sx n="55" d="100"/>
          <a:sy n="55" d="100"/>
        </p:scale>
        <p:origin x="4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</a:t>
            </a:r>
            <a:r>
              <a:rPr lang="en-GB" dirty="0" smtClean="0"/>
              <a:t>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</a:t>
            </a:r>
            <a:r>
              <a:rPr lang="en-GB" dirty="0" smtClean="0"/>
              <a:t>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</a:t>
            </a:r>
            <a:r>
              <a:rPr lang="en-GB" dirty="0" smtClean="0"/>
              <a:t>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three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</a:t>
            </a:r>
            <a:r>
              <a:rPr lang="en-GB" dirty="0" smtClean="0"/>
              <a:t>SL </a:t>
            </a:r>
            <a:r>
              <a:rPr lang="en-GB" dirty="0" smtClean="0">
                <a:solidFill>
                  <a:srgbClr val="FF0000"/>
                </a:solidFill>
              </a:rPr>
              <a:t>(1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</a:t>
            </a:r>
            <a:r>
              <a:rPr lang="en-GB" dirty="0" smtClean="0"/>
              <a:t>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</a:t>
            </a:r>
            <a:r>
              <a:rPr lang="en-GB" altLang="ko-KR" dirty="0" smtClean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</a:t>
            </a:r>
            <a:r>
              <a:rPr lang="en-GB" dirty="0" smtClean="0"/>
              <a:t>SL </a:t>
            </a:r>
            <a:r>
              <a:rPr lang="en-GB" dirty="0" smtClean="0">
                <a:solidFill>
                  <a:srgbClr val="FF0000"/>
                </a:solidFill>
              </a:rPr>
              <a:t>(2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priority, depend on RAN1/RAN2 specification progress)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</a:t>
            </a:r>
            <a:r>
              <a:rPr lang="en-US" dirty="0" smtClean="0"/>
              <a:t>requests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LTE </a:t>
            </a:r>
            <a:r>
              <a:rPr lang="en-US" dirty="0" err="1" smtClean="0">
                <a:solidFill>
                  <a:srgbClr val="FF0000"/>
                </a:solidFill>
              </a:rPr>
              <a:t>Uu</a:t>
            </a:r>
            <a:r>
              <a:rPr lang="en-US" dirty="0" smtClean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NR </a:t>
            </a:r>
            <a:r>
              <a:rPr lang="en-US" dirty="0" err="1" smtClean="0">
                <a:solidFill>
                  <a:srgbClr val="FF0000"/>
                </a:solidFill>
              </a:rPr>
              <a:t>Uu</a:t>
            </a:r>
            <a:r>
              <a:rPr lang="en-US" dirty="0" smtClean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</a:t>
            </a:r>
            <a:r>
              <a:rPr lang="en-US" altLang="ko-KR" dirty="0" smtClean="0">
                <a:solidFill>
                  <a:srgbClr val="FF0000"/>
                </a:solidFill>
              </a:rPr>
              <a:t>LTE </a:t>
            </a:r>
            <a:r>
              <a:rPr lang="en-US" altLang="ko-KR" dirty="0">
                <a:solidFill>
                  <a:srgbClr val="FF0000"/>
                </a:solidFill>
              </a:rPr>
              <a:t>SL </a:t>
            </a:r>
            <a:r>
              <a:rPr lang="en-US" altLang="ko-KR" dirty="0" smtClean="0">
                <a:solidFill>
                  <a:srgbClr val="FF0000"/>
                </a:solidFill>
              </a:rPr>
              <a:t>(B47</a:t>
            </a:r>
            <a:r>
              <a:rPr lang="en-US" altLang="ko-KR" dirty="0">
                <a:solidFill>
                  <a:srgbClr val="FF0000"/>
                </a:solidFill>
              </a:rPr>
              <a:t>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</a:t>
            </a:r>
            <a:r>
              <a:rPr lang="en-US" altLang="ko-KR" dirty="0" smtClean="0">
                <a:solidFill>
                  <a:srgbClr val="FF0000"/>
                </a:solidFill>
              </a:rPr>
              <a:t>NR SL(n47) + LTE </a:t>
            </a:r>
            <a:r>
              <a:rPr lang="en-US" altLang="ko-KR" dirty="0">
                <a:solidFill>
                  <a:srgbClr val="FF0000"/>
                </a:solidFill>
              </a:rPr>
              <a:t>SL (B47) in </a:t>
            </a:r>
            <a:r>
              <a:rPr lang="en-US" altLang="ko-KR" dirty="0" smtClean="0">
                <a:solidFill>
                  <a:srgbClr val="FF0000"/>
                </a:solidFill>
              </a:rPr>
              <a:t>R4-1913968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</a:t>
            </a:r>
            <a:r>
              <a:rPr lang="en-US" dirty="0" smtClean="0"/>
              <a:t>SL</a:t>
            </a:r>
            <a:endParaRPr lang="en-US" dirty="0"/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</a:t>
            </a:r>
            <a:r>
              <a:rPr lang="en-US" dirty="0" smtClean="0"/>
              <a:t>SL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in TS38.101-3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492</Words>
  <Application>Microsoft Office PowerPoint</Application>
  <PresentationFormat>와이드스크린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Suhwan Lim</cp:lastModifiedBy>
  <cp:revision>30</cp:revision>
  <dcterms:created xsi:type="dcterms:W3CDTF">2020-02-28T07:01:55Z</dcterms:created>
  <dcterms:modified xsi:type="dcterms:W3CDTF">2020-03-03T03:48:49Z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