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70" r:id="rId4"/>
    <p:sldId id="269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62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7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On/Off </a:t>
            </a:r>
            <a:r>
              <a:rPr lang="en-US" altLang="zh-CN" dirty="0" smtClean="0"/>
              <a:t>Time mask </a:t>
            </a:r>
            <a:r>
              <a:rPr lang="en-US" altLang="zh-CN" dirty="0" smtClean="0"/>
              <a:t>for 5G V2X UE in single carrier operation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</a:t>
            </a:r>
            <a:r>
              <a:rPr lang="en-US" altLang="zh-CN" dirty="0" smtClean="0">
                <a:solidFill>
                  <a:schemeClr val="tx1"/>
                </a:solidFill>
              </a:rPr>
              <a:t>LG Electronics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</a:t>
            </a:r>
            <a:r>
              <a:rPr lang="en-GB" altLang="zh-CN" sz="2400" b="1" dirty="0" smtClean="0"/>
              <a:t>R4-2002760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algn="just"/>
            <a:r>
              <a:rPr lang="en-US" altLang="zh-CN" sz="2400" dirty="0" smtClean="0"/>
              <a:t>In </a:t>
            </a:r>
            <a:r>
              <a:rPr lang="en-US" altLang="zh-CN" sz="2400" dirty="0" smtClean="0"/>
              <a:t>RAN4#94e, companies provide the </a:t>
            </a:r>
            <a:r>
              <a:rPr lang="en-US" altLang="zh-CN" sz="2400" dirty="0" smtClean="0"/>
              <a:t>companies' view on the On/Off time </a:t>
            </a:r>
            <a:r>
              <a:rPr lang="en-US" altLang="zh-CN" sz="2400" dirty="0" err="1" smtClean="0"/>
              <a:t>maks</a:t>
            </a:r>
            <a:r>
              <a:rPr lang="en-US" altLang="zh-CN" sz="2400" dirty="0" smtClean="0"/>
              <a:t> for 5G V2X UE. </a:t>
            </a:r>
            <a:r>
              <a:rPr lang="en-US" altLang="zh-CN" sz="2400" dirty="0" smtClean="0"/>
              <a:t>There </a:t>
            </a:r>
            <a:r>
              <a:rPr lang="en-US" altLang="zh-CN" sz="2400" dirty="0" smtClean="0"/>
              <a:t>are two options </a:t>
            </a:r>
            <a:r>
              <a:rPr lang="en-US" altLang="zh-CN" sz="2400" dirty="0" smtClean="0"/>
              <a:t>in </a:t>
            </a:r>
            <a:r>
              <a:rPr lang="en-US" altLang="zh-CN" sz="2400" dirty="0" smtClean="0"/>
              <a:t>first round summary R4-2002685.</a:t>
            </a:r>
          </a:p>
          <a:p>
            <a:pPr lvl="1"/>
            <a:r>
              <a:rPr lang="en-GB" altLang="ko-KR" sz="2000" dirty="0"/>
              <a:t>Option 1: Define the on/off time mask for single carrier V2X operation based on R4-2001218. </a:t>
            </a:r>
            <a:endParaRPr lang="ko-KR" altLang="ko-KR" sz="2000"/>
          </a:p>
          <a:p>
            <a:pPr lvl="1"/>
            <a:r>
              <a:rPr lang="en-GB" altLang="ko-KR" sz="2000" dirty="0"/>
              <a:t>Option 2: Do not need to specify the time mask for 5G V2X UE. The On/Off time mask for NR uplink transmission will be reused.</a:t>
            </a:r>
            <a:endParaRPr lang="ko-KR" altLang="ko-KR" sz="2000"/>
          </a:p>
          <a:p>
            <a:pPr algn="just"/>
            <a:r>
              <a:rPr lang="en-US" altLang="zh-CN" sz="2400" dirty="0" smtClean="0"/>
              <a:t>In 5G V2X UE, there are some different operation </a:t>
            </a:r>
            <a:r>
              <a:rPr lang="en-US" altLang="zh-CN" sz="2400" dirty="0" smtClean="0"/>
              <a:t>compare to NR transmission. The first symbol of 5G V2X transmission will be used for AGC settling time and last symbol in NR V2X slot, assume as </a:t>
            </a:r>
            <a:r>
              <a:rPr lang="en-US" altLang="zh-CN" sz="2400" dirty="0"/>
              <a:t>g</a:t>
            </a:r>
            <a:r>
              <a:rPr lang="en-US" altLang="zh-CN" sz="2400" dirty="0" smtClean="0"/>
              <a:t>uard period to switch the SL transmission to SL reception vice versa. 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WF: General On/Off time mask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2088232"/>
          </a:xfrm>
        </p:spPr>
        <p:txBody>
          <a:bodyPr>
            <a:normAutofit fontScale="92500" lnSpcReduction="20000"/>
          </a:bodyPr>
          <a:lstStyle/>
          <a:p>
            <a:pPr lvl="0" hangingPunct="0"/>
            <a:r>
              <a:rPr lang="en-US" altLang="zh-CN" sz="2400" dirty="0" smtClean="0"/>
              <a:t>In LTE Prose and V2X, assume the last symbol as guard period.</a:t>
            </a:r>
          </a:p>
          <a:p>
            <a:pPr lvl="1" hangingPunct="0"/>
            <a:r>
              <a:rPr lang="en-US" altLang="zh-CN" sz="2000" dirty="0" smtClean="0"/>
              <a:t>RAN4 follow same rule for NR V2X to define general on/off time mask</a:t>
            </a:r>
            <a:endParaRPr lang="en-US" altLang="zh-CN" sz="1400" dirty="0"/>
          </a:p>
          <a:p>
            <a:pPr hangingPunct="0"/>
            <a:r>
              <a:rPr lang="en-US" altLang="ko-KR" sz="2400" dirty="0"/>
              <a:t>The General ON/OFF time mask defines the </a:t>
            </a:r>
            <a:r>
              <a:rPr lang="en-GB" altLang="ko-KR" sz="2400" dirty="0"/>
              <a:t>observation period between the Transmit OFF and ON power and between Transmit ON and OFF power for PSCCH, and PSSCH transmissions in a </a:t>
            </a:r>
            <a:r>
              <a:rPr lang="en-GB" altLang="ko-KR" sz="2400" dirty="0" err="1"/>
              <a:t>subframe</a:t>
            </a:r>
            <a:r>
              <a:rPr lang="en-GB" altLang="ko-KR" sz="2400" dirty="0"/>
              <a:t> wherein the last symbol is punctured to create a guard period.</a:t>
            </a:r>
            <a:endParaRPr lang="en-US" altLang="zh-CN" sz="24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611560" y="1340768"/>
          <a:ext cx="811572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icture" r:id="rId4" imgW="6155277" imgH="1857770" progId="Word.Picture.8">
                  <p:embed/>
                </p:oleObj>
              </mc:Choice>
              <mc:Fallback>
                <p:oleObj name="Picture" r:id="rId4" imgW="6155277" imgH="185777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8115725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1640" y="3789040"/>
            <a:ext cx="64087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Figure 1: General PSCCH/PSSCH time mask for NR V2X UE</a:t>
            </a:r>
            <a:endParaRPr kumimoji="0" lang="en-GB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WF: </a:t>
            </a:r>
            <a:r>
              <a:rPr lang="en-US" altLang="zh-CN" dirty="0"/>
              <a:t>PSBCH/PSSS/SSSS </a:t>
            </a:r>
            <a:r>
              <a:rPr lang="en-US" altLang="zh-CN" dirty="0" smtClean="0"/>
              <a:t>time mask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208823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en-US" altLang="zh-CN" sz="2400" dirty="0" smtClean="0"/>
              <a:t>In NR V2X, S-SSB was defined to transmit PSBCH and PSSS/SSSS.</a:t>
            </a:r>
            <a:endParaRPr lang="en-US" altLang="zh-CN" sz="1400" dirty="0"/>
          </a:p>
          <a:p>
            <a:pPr hangingPunct="0"/>
            <a:r>
              <a:rPr lang="en-US" altLang="ko-KR" sz="2400" dirty="0" smtClean="0"/>
              <a:t>However, the MPR level of SSSS is different between PSSS/PSBCH transmission since the different </a:t>
            </a:r>
            <a:r>
              <a:rPr lang="en-US" altLang="ko-KR" sz="2400" dirty="0"/>
              <a:t>generating sequence between </a:t>
            </a:r>
            <a:r>
              <a:rPr lang="en-US" altLang="ko-KR" sz="2400" dirty="0" smtClean="0"/>
              <a:t>PSSS (m-sequence)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SSSS (gold-sequence), </a:t>
            </a:r>
            <a:r>
              <a:rPr lang="en-US" altLang="ko-KR" sz="2400" dirty="0"/>
              <a:t>the transmitted power will be changed between PSBCH/PSSS and SSSS. So RAN4 need to specify the on/off time mask for PSBCH/PSSS/SSSS time mask.</a:t>
            </a:r>
            <a:r>
              <a:rPr lang="en-US" altLang="ko-KR" sz="2400" dirty="0" smtClean="0"/>
              <a:t> </a:t>
            </a:r>
            <a:endParaRPr lang="en-US" altLang="zh-CN" sz="24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1640" y="4008403"/>
            <a:ext cx="64087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Figure 2: </a:t>
            </a:r>
            <a:r>
              <a:rPr lang="en-GB" altLang="ja-JP" sz="1400" b="1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PSBCH/PSSS/SSS time mask </a:t>
            </a:r>
            <a:r>
              <a:rPr kumimoji="0" lang="en-GB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for NR V2X UE</a:t>
            </a:r>
            <a:endParaRPr kumimoji="0" lang="en-GB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68760"/>
            <a:ext cx="8821534" cy="269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R4-2002685, “RAN4#94e </a:t>
            </a:r>
            <a:r>
              <a:rPr lang="en-US" altLang="ko-KR" sz="2400" dirty="0"/>
              <a:t>email </a:t>
            </a:r>
            <a:r>
              <a:rPr lang="en-US" altLang="ko-KR" sz="2400" dirty="0" smtClean="0"/>
              <a:t>discussion_summary_#11_5G_V2X_NRSL_UE_TX_after_1st round,” Moderator (LG Electronics)</a:t>
            </a:r>
            <a:endParaRPr lang="en-US" altLang="ko-KR" sz="2400" dirty="0" smtClean="0"/>
          </a:p>
          <a:p>
            <a:r>
              <a:rPr lang="en-US" altLang="ko-KR" sz="2400" dirty="0" smtClean="0"/>
              <a:t>R4-2001085, “</a:t>
            </a:r>
            <a:r>
              <a:rPr lang="en-US" altLang="ko-KR" sz="2400" dirty="0" smtClean="0"/>
              <a:t>[</a:t>
            </a:r>
            <a:r>
              <a:rPr lang="en-US" altLang="ko-KR" sz="2400" dirty="0"/>
              <a:t>V2X] TP on S-SSB MPR requirements for NR V2X in band </a:t>
            </a:r>
            <a:r>
              <a:rPr lang="en-US" altLang="ko-KR" sz="2400" dirty="0" smtClean="0"/>
              <a:t>n47,” Huawei</a:t>
            </a:r>
          </a:p>
          <a:p>
            <a:r>
              <a:rPr lang="en-US" altLang="ko-KR" sz="2400" dirty="0" smtClean="0"/>
              <a:t>R4-2001218, “</a:t>
            </a:r>
            <a:r>
              <a:rPr lang="en-US" altLang="ko-KR" sz="2400" dirty="0" smtClean="0"/>
              <a:t>TP </a:t>
            </a:r>
            <a:r>
              <a:rPr lang="en-US" altLang="ko-KR" sz="2400" dirty="0"/>
              <a:t>on revised MPR simulation assumptions and update NR requirements to cover open </a:t>
            </a:r>
            <a:r>
              <a:rPr lang="en-US" altLang="ko-KR" sz="2400" dirty="0" smtClean="0"/>
              <a:t>issue</a:t>
            </a:r>
            <a:r>
              <a:rPr lang="en-US" altLang="ko-KR" sz="2400" dirty="0" smtClean="0"/>
              <a:t>,” LG Electronics</a:t>
            </a:r>
          </a:p>
          <a:p>
            <a:r>
              <a:rPr lang="en-US" altLang="ko-KR" sz="2400" dirty="0" smtClean="0"/>
              <a:t>R4-2001217, “Draft CR </a:t>
            </a:r>
            <a:r>
              <a:rPr lang="en-US" altLang="ko-KR" sz="2400" dirty="0"/>
              <a:t>to introduce 5G V2X UE </a:t>
            </a:r>
            <a:r>
              <a:rPr lang="en-US" altLang="ko-KR" sz="2400" dirty="0" err="1"/>
              <a:t>Tx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requirements,” LG Electronics </a:t>
            </a:r>
            <a:endParaRPr lang="en-US" altLang="ko-K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398</Words>
  <Application>Microsoft Office PowerPoint</Application>
  <PresentationFormat>화면 슬라이드 쇼(4:3)</PresentationFormat>
  <Paragraphs>31</Paragraphs>
  <Slides>5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MS PGothic</vt:lpstr>
      <vt:lpstr>SimSun</vt:lpstr>
      <vt:lpstr>맑은 고딕</vt:lpstr>
      <vt:lpstr>바탕</vt:lpstr>
      <vt:lpstr>Arial</vt:lpstr>
      <vt:lpstr>Calibri</vt:lpstr>
      <vt:lpstr>Times New Roman</vt:lpstr>
      <vt:lpstr>Office 主题</vt:lpstr>
      <vt:lpstr>Microsoft Word Picture</vt:lpstr>
      <vt:lpstr>WF on On/Off Time mask for 5G V2X UE in single carrier operation</vt:lpstr>
      <vt:lpstr>Background</vt:lpstr>
      <vt:lpstr>WF: General On/Off time mask</vt:lpstr>
      <vt:lpstr>WF: PSBCH/PSSS/SSSS time mask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Suhwan Lim</cp:lastModifiedBy>
  <cp:revision>97</cp:revision>
  <dcterms:modified xsi:type="dcterms:W3CDTF">2020-03-02T10:41:47Z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