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71" r:id="rId4"/>
    <p:sldId id="273" r:id="rId5"/>
    <p:sldId id="275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442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49251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discussion </a:t>
            </a:r>
            <a:r>
              <a:rPr lang="en-US" altLang="zh-CN" sz="3000" dirty="0" smtClean="0">
                <a:solidFill>
                  <a:srgbClr val="FF0000"/>
                </a:solidFill>
              </a:rPr>
              <a:t>based on summary of 1</a:t>
            </a:r>
            <a:r>
              <a:rPr lang="en-US" altLang="zh-CN" sz="300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sz="3000" dirty="0" smtClean="0">
                <a:solidFill>
                  <a:srgbClr val="FF0000"/>
                </a:solidFill>
              </a:rPr>
              <a:t> round e-meeting: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Whether LTE V2X or NR </a:t>
            </a:r>
            <a:r>
              <a:rPr lang="en-US" altLang="zh-CN" dirty="0" err="1" smtClean="0">
                <a:solidFill>
                  <a:srgbClr val="FF0000"/>
                </a:solidFill>
              </a:rPr>
              <a:t>Uu</a:t>
            </a:r>
            <a:r>
              <a:rPr lang="en-US" altLang="zh-CN" dirty="0" smtClean="0">
                <a:solidFill>
                  <a:srgbClr val="FF0000"/>
                </a:solidFill>
              </a:rPr>
              <a:t> requirements can be used for NR V2X S-SSB</a:t>
            </a:r>
          </a:p>
          <a:p>
            <a:pPr marL="0" indent="0">
              <a:buNone/>
            </a:pPr>
            <a:endParaRPr lang="en-US" altLang="zh-CN" sz="3000" dirty="0" smtClean="0"/>
          </a:p>
          <a:p>
            <a:pPr marL="0" indent="0">
              <a:buNone/>
            </a:pPr>
            <a:r>
              <a:rPr lang="en-US" altLang="zh-CN" sz="3000" dirty="0" smtClean="0"/>
              <a:t>RAN4 need to align the simulation assumptions for S-SSB transmission</a:t>
            </a:r>
            <a:r>
              <a:rPr lang="en-US" altLang="zh-CN" sz="3000" strike="sngStrike" dirty="0" smtClean="0">
                <a:solidFill>
                  <a:srgbClr val="FF0000"/>
                </a:solidFill>
              </a:rPr>
              <a:t> if not</a:t>
            </a:r>
            <a:r>
              <a:rPr lang="en-US" altLang="zh-CN" sz="3000" dirty="0" smtClean="0"/>
              <a:t>. The MPR requirements for S-SSB will be determined by simulation results.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2800" dirty="0" smtClean="0"/>
          </a:p>
          <a:p>
            <a:pPr marL="0" lvl="0" indent="0">
              <a:buNone/>
            </a:pP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649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MPR/AMPR Assumption of </a:t>
            </a:r>
            <a:r>
              <a:rPr lang="en-US" altLang="zh-CN" dirty="0" smtClean="0"/>
              <a:t>S-SSB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/>
          </p:nvPr>
        </p:nvGraphicFramePr>
        <p:xfrm>
          <a:off x="321805" y="1340768"/>
          <a:ext cx="8507288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PSBCH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S-PSS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M-sequence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S-SSS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Golden-sequence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 allocation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RB</a:t>
                      </a:r>
                      <a:r>
                        <a:rPr lang="en-US" altLang="zh-CN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start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All the possible cases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L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CRB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: 11 RB</a:t>
                      </a: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en-US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S-SSB structure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图片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45" y="5733256"/>
            <a:ext cx="5189748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23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297</Words>
  <Application>Microsoft Office PowerPoint</Application>
  <PresentationFormat>全屏显示(4:3)</PresentationFormat>
  <Paragraphs>56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맑은 고딕</vt:lpstr>
      <vt:lpstr>맑은 고딕</vt:lpstr>
      <vt:lpstr>宋体</vt:lpstr>
      <vt:lpstr>Arial</vt:lpstr>
      <vt:lpstr>Calibri</vt:lpstr>
      <vt:lpstr>Times New Roman</vt:lpstr>
      <vt:lpstr>Office 主题</vt:lpstr>
      <vt:lpstr>WF on MPR on S-SSB simulation assumptions and parameters</vt:lpstr>
      <vt:lpstr>Background</vt:lpstr>
      <vt:lpstr>MPR for S-SSB transmission</vt:lpstr>
      <vt:lpstr>Way Forward</vt:lpstr>
      <vt:lpstr>MPR/AMPR Assumption of S-SSB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126</cp:revision>
  <dcterms:modified xsi:type="dcterms:W3CDTF">2020-03-03T08:04:05Z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</Properties>
</file>