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71" r:id="rId4"/>
    <p:sldId id="273" r:id="rId5"/>
    <p:sldId id="274" r:id="rId6"/>
    <p:sldId id="258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10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316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MPR on S-SSB simulation assumptions and parameters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CATT,…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R4-2002759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525963"/>
          </a:xfrm>
        </p:spPr>
        <p:txBody>
          <a:bodyPr>
            <a:normAutofit/>
          </a:bodyPr>
          <a:lstStyle/>
          <a:p>
            <a:pPr hangingPunct="0"/>
            <a:r>
              <a:rPr lang="en-GB" altLang="zh-CN" sz="3000" dirty="0" smtClean="0"/>
              <a:t>In last RAN4#93 </a:t>
            </a:r>
            <a:r>
              <a:rPr lang="en-GB" altLang="zh-CN" sz="3000" dirty="0"/>
              <a:t>meetings and e-mail discussion, RAN4 </a:t>
            </a:r>
            <a:r>
              <a:rPr lang="en-GB" altLang="zh-CN" sz="3000" dirty="0" smtClean="0"/>
              <a:t>discussed </a:t>
            </a:r>
            <a:r>
              <a:rPr lang="en-GB" altLang="zh-CN" sz="3000" dirty="0"/>
              <a:t>the general MPR simulation assumptions for </a:t>
            </a:r>
            <a:r>
              <a:rPr lang="en-GB" altLang="zh-CN" sz="3000"/>
              <a:t>NR </a:t>
            </a:r>
            <a:r>
              <a:rPr lang="en-GB" altLang="zh-CN" sz="3000" smtClean="0"/>
              <a:t>V2X.</a:t>
            </a:r>
            <a:endParaRPr lang="en-GB" altLang="zh-CN" sz="3000" dirty="0" smtClean="0"/>
          </a:p>
          <a:p>
            <a:pPr hangingPunct="0"/>
            <a:r>
              <a:rPr lang="en-GB" altLang="zh-CN" sz="3000" dirty="0" smtClean="0"/>
              <a:t>In RAN4#94e meeting</a:t>
            </a:r>
            <a:r>
              <a:rPr lang="en-US" altLang="zh-CN" sz="3000" dirty="0" smtClean="0"/>
              <a:t>, companies provide simulation evaluations </a:t>
            </a:r>
            <a:r>
              <a:rPr lang="en-GB" altLang="zh-CN" sz="3000" dirty="0"/>
              <a:t>to specify MP</a:t>
            </a:r>
            <a:r>
              <a:rPr lang="en-US" altLang="zh-CN" sz="3000" dirty="0"/>
              <a:t>R requirements for S-SSB </a:t>
            </a:r>
            <a:r>
              <a:rPr lang="en-US" altLang="zh-CN" sz="3000" dirty="0" smtClean="0"/>
              <a:t>transmission but without aligned simulation assumptions.</a:t>
            </a:r>
            <a:endParaRPr lang="en-GB" altLang="zh-CN" sz="3000" dirty="0" smtClean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MPR for S-SSB </a:t>
            </a:r>
            <a:r>
              <a:rPr lang="en-US" altLang="zh-CN" dirty="0" smtClean="0"/>
              <a:t>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 smtClean="0"/>
              <a:t>During RAN4#94e meeting, MPR for S-SSB as a sub-topic was discussed in the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round. </a:t>
            </a:r>
            <a:r>
              <a:rPr lang="en-US" altLang="zh-CN" dirty="0"/>
              <a:t>T</a:t>
            </a:r>
            <a:r>
              <a:rPr lang="en-US" altLang="zh-CN" dirty="0" smtClean="0"/>
              <a:t>wo options are derived to specify MPR for S-SSB transmission. </a:t>
            </a:r>
          </a:p>
          <a:p>
            <a:pPr lvl="0"/>
            <a:r>
              <a:rPr lang="en-GB" altLang="zh-CN" dirty="0" smtClean="0"/>
              <a:t>Option1</a:t>
            </a:r>
            <a:r>
              <a:rPr lang="en-GB" altLang="zh-CN" dirty="0"/>
              <a:t>: Follow LTE V2X MPR for SSSS and follow NR </a:t>
            </a:r>
            <a:r>
              <a:rPr lang="en-GB" altLang="zh-CN" dirty="0" err="1"/>
              <a:t>Uu</a:t>
            </a:r>
            <a:r>
              <a:rPr lang="en-GB" altLang="zh-CN" dirty="0"/>
              <a:t> MPR for PSBCH and PSSS. </a:t>
            </a:r>
            <a:endParaRPr lang="zh-CN" altLang="zh-CN" dirty="0"/>
          </a:p>
          <a:p>
            <a:pPr lvl="0"/>
            <a:r>
              <a:rPr lang="en-GB" altLang="zh-CN" dirty="0"/>
              <a:t>Option2: RAN4 need MPR evaluation campaign for S-SSB transmission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Above </a:t>
            </a:r>
            <a:r>
              <a:rPr lang="en-US" altLang="zh-CN" dirty="0"/>
              <a:t>two options will be further discussed </a:t>
            </a:r>
            <a:r>
              <a:rPr lang="en-US" altLang="zh-CN" dirty="0" smtClean="0"/>
              <a:t>in the </a:t>
            </a:r>
            <a:r>
              <a:rPr lang="en-US" altLang="zh-CN" dirty="0"/>
              <a:t>2</a:t>
            </a:r>
            <a:r>
              <a:rPr lang="en-US" altLang="zh-CN" baseline="30000" dirty="0"/>
              <a:t>nd</a:t>
            </a:r>
            <a:r>
              <a:rPr lang="en-US" altLang="zh-CN" dirty="0"/>
              <a:t> round.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64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Way Forward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540" y="1484784"/>
            <a:ext cx="8280920" cy="492514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000" dirty="0" smtClean="0"/>
              <a:t>Companies are encouraged to provide comments for the following issues in the 2</a:t>
            </a:r>
            <a:r>
              <a:rPr lang="en-US" altLang="zh-CN" sz="3000" baseline="30000" dirty="0" smtClean="0"/>
              <a:t>nd</a:t>
            </a:r>
            <a:r>
              <a:rPr lang="en-US" altLang="zh-CN" sz="3000" dirty="0" smtClean="0"/>
              <a:t> round discussion:</a:t>
            </a:r>
          </a:p>
          <a:p>
            <a:r>
              <a:rPr lang="en-US" altLang="zh-CN" sz="3000" dirty="0" smtClean="0"/>
              <a:t>Whether LTE V2X or NR </a:t>
            </a:r>
            <a:r>
              <a:rPr lang="en-US" altLang="zh-CN" sz="3000" dirty="0" err="1" smtClean="0"/>
              <a:t>Uu</a:t>
            </a:r>
            <a:r>
              <a:rPr lang="en-US" altLang="zh-CN" sz="3000" dirty="0" smtClean="0"/>
              <a:t> requirements can be used for NR V2X S-SSB</a:t>
            </a:r>
          </a:p>
          <a:p>
            <a:r>
              <a:rPr lang="en-US" altLang="zh-CN" sz="3000" dirty="0" smtClean="0"/>
              <a:t>RAN4 need to align the simulation assumptions for S-SSB transmission if not. The MPR requirements for S-SSB will be determined by simulation results.</a:t>
            </a:r>
            <a:endParaRPr lang="en-US" altLang="zh-CN" sz="3000" dirty="0"/>
          </a:p>
          <a:p>
            <a:pPr marL="0" indent="0">
              <a:buNone/>
            </a:pPr>
            <a:endParaRPr lang="en-US" altLang="zh-CN" sz="2800" dirty="0" smtClean="0"/>
          </a:p>
          <a:p>
            <a:pPr marL="0" lvl="0" indent="0">
              <a:buNone/>
            </a:pP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209005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38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imulation assumptions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0805" y="1055378"/>
            <a:ext cx="8820472" cy="5785823"/>
          </a:xfrm>
        </p:spPr>
        <p:txBody>
          <a:bodyPr>
            <a:normAutofit fontScale="55000" lnSpcReduction="20000"/>
          </a:bodyPr>
          <a:lstStyle/>
          <a:p>
            <a:pPr lvl="0" hangingPunct="0"/>
            <a:r>
              <a:rPr lang="en-GB" altLang="zh-CN" sz="5100" dirty="0" smtClean="0"/>
              <a:t>NR </a:t>
            </a:r>
            <a:r>
              <a:rPr lang="en-GB" altLang="zh-CN" sz="5100" dirty="0"/>
              <a:t>S-SSB structure for NCP is as </a:t>
            </a:r>
            <a:r>
              <a:rPr lang="en-GB" altLang="zh-CN" sz="5100" dirty="0" smtClean="0"/>
              <a:t>follows</a:t>
            </a:r>
            <a:r>
              <a:rPr lang="en-GB" altLang="zh-CN" sz="5100" dirty="0"/>
              <a:t> </a:t>
            </a:r>
            <a:r>
              <a:rPr lang="en-GB" altLang="zh-CN" sz="5100" dirty="0" smtClean="0"/>
              <a:t>based on RAN1 agreements.</a:t>
            </a:r>
          </a:p>
          <a:p>
            <a:pPr marL="0" lvl="0" indent="0" hangingPunct="0">
              <a:buNone/>
            </a:pPr>
            <a:endParaRPr lang="en-GB" altLang="zh-CN" sz="5100" dirty="0" smtClean="0"/>
          </a:p>
          <a:p>
            <a:pPr marL="0" lvl="0" indent="0" hangingPunct="0">
              <a:buNone/>
            </a:pPr>
            <a:endParaRPr lang="zh-CN" altLang="zh-CN" sz="5100" dirty="0"/>
          </a:p>
          <a:p>
            <a:r>
              <a:rPr lang="en-US" altLang="zh-CN" sz="5100" dirty="0" smtClean="0"/>
              <a:t>Transmission power of S-PSS, S-SSS and PSBCH</a:t>
            </a:r>
          </a:p>
          <a:p>
            <a:pPr lvl="1"/>
            <a:r>
              <a:rPr lang="en-US" altLang="zh-CN" sz="5100" dirty="0" smtClean="0"/>
              <a:t>Option 1: Same PSD</a:t>
            </a:r>
          </a:p>
          <a:p>
            <a:pPr lvl="1"/>
            <a:r>
              <a:rPr lang="en-US" altLang="zh-CN" sz="5100" dirty="0" smtClean="0"/>
              <a:t>Option 2: The transmission power of S-PSS and S-SSS equals to that of PSBCH</a:t>
            </a:r>
          </a:p>
          <a:p>
            <a:r>
              <a:rPr lang="en-US" altLang="zh-CN" sz="5100" dirty="0" smtClean="0"/>
              <a:t>MPR for S-PSS, S-SSS and PSBCH</a:t>
            </a:r>
          </a:p>
          <a:p>
            <a:pPr lvl="1"/>
            <a:r>
              <a:rPr lang="en-US" altLang="zh-CN" sz="5100" dirty="0"/>
              <a:t>Option 1: Same </a:t>
            </a:r>
            <a:r>
              <a:rPr lang="en-US" altLang="zh-CN" sz="5100" dirty="0" smtClean="0"/>
              <a:t>MPR for </a:t>
            </a:r>
            <a:r>
              <a:rPr lang="en-US" altLang="zh-CN" sz="5100" dirty="0"/>
              <a:t>S-PSS, S-SSS and </a:t>
            </a:r>
            <a:r>
              <a:rPr lang="en-US" altLang="zh-CN" sz="5100" dirty="0" smtClean="0"/>
              <a:t>PSBCH</a:t>
            </a:r>
          </a:p>
          <a:p>
            <a:pPr lvl="1"/>
            <a:r>
              <a:rPr lang="en-US" altLang="zh-CN" sz="5100" dirty="0"/>
              <a:t>Option 2: Different </a:t>
            </a:r>
            <a:r>
              <a:rPr lang="en-US" altLang="zh-CN" sz="5100" dirty="0" smtClean="0"/>
              <a:t>MPRs for </a:t>
            </a:r>
            <a:r>
              <a:rPr lang="en-US" altLang="zh-CN" sz="5100" dirty="0"/>
              <a:t>S-PSS, S-SSS and </a:t>
            </a:r>
            <a:r>
              <a:rPr lang="en-US" altLang="zh-CN" sz="5100" dirty="0" smtClean="0"/>
              <a:t>PSBCH</a:t>
            </a:r>
          </a:p>
          <a:p>
            <a:pPr marL="0" indent="0">
              <a:buNone/>
            </a:pPr>
            <a:r>
              <a:rPr lang="en-US" altLang="zh-CN" sz="5100" dirty="0" smtClean="0"/>
              <a:t>RAN4 could discuss simulation assumptions based on the above options. </a:t>
            </a:r>
            <a:endParaRPr lang="en-US" altLang="zh-CN" sz="5100" dirty="0"/>
          </a:p>
          <a:p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38" y="1791577"/>
            <a:ext cx="8064896" cy="8056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178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zh-CN" sz="2600" dirty="0" smtClean="0"/>
              <a:t>R4-2001215, Summary </a:t>
            </a:r>
            <a:r>
              <a:rPr lang="en-US" altLang="zh-CN" sz="2600" dirty="0"/>
              <a:t>on E-mail discussion for NR V2X</a:t>
            </a:r>
            <a:r>
              <a:rPr lang="de-DE" altLang="zh-CN" sz="2600" dirty="0"/>
              <a:t>, </a:t>
            </a:r>
            <a:r>
              <a:rPr lang="en-US" altLang="ko-KR" sz="2600" dirty="0"/>
              <a:t>LG </a:t>
            </a:r>
            <a:r>
              <a:rPr lang="en-US" altLang="ko-KR" sz="2600" dirty="0" smtClean="0"/>
              <a:t>Electronics</a:t>
            </a:r>
          </a:p>
          <a:p>
            <a:r>
              <a:rPr lang="en-GB" altLang="zh-CN" sz="2600" smtClean="0"/>
              <a:t>R4-2001085, [V2X] TP </a:t>
            </a:r>
            <a:r>
              <a:rPr lang="en-GB" altLang="zh-CN" sz="2600" dirty="0" smtClean="0"/>
              <a:t>on S-SSB MPR requirements for NR V2X in band n47, </a:t>
            </a:r>
            <a:r>
              <a:rPr lang="en-US" altLang="ko-KR" sz="2600" dirty="0" smtClean="0"/>
              <a:t>Huawei, </a:t>
            </a:r>
            <a:r>
              <a:rPr lang="en-US" altLang="ko-KR" sz="2600" dirty="0" err="1" smtClean="0"/>
              <a:t>HiSilicon</a:t>
            </a:r>
            <a:r>
              <a:rPr lang="en-US" altLang="ko-KR" sz="2600" dirty="0" smtClean="0"/>
              <a:t> </a:t>
            </a:r>
            <a:endParaRPr lang="en-GB" altLang="zh-CN" sz="2600" dirty="0" smtClean="0"/>
          </a:p>
          <a:p>
            <a:r>
              <a:rPr lang="en-GB" altLang="zh-CN" sz="2600" dirty="0" smtClean="0"/>
              <a:t>R4-2002685</a:t>
            </a:r>
            <a:r>
              <a:rPr lang="en-GB" altLang="zh-CN" sz="2600" dirty="0"/>
              <a:t>, Email discussion summary for RAN4#94e_#11_5G_V2X_NRSL_UE_TX, </a:t>
            </a:r>
            <a:r>
              <a:rPr lang="en-US" altLang="ko-KR" sz="2600" dirty="0"/>
              <a:t>LG Electronics</a:t>
            </a:r>
          </a:p>
          <a:p>
            <a:endParaRPr lang="zh-CN" altLang="zh-CN" sz="2800" dirty="0"/>
          </a:p>
          <a:p>
            <a:endParaRPr lang="en-US" altLang="ko-KR" sz="2600" dirty="0" smtClean="0">
              <a:solidFill>
                <a:srgbClr val="FF0000"/>
              </a:solidFill>
            </a:endParaRP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326</Words>
  <Application>Microsoft Office PowerPoint</Application>
  <PresentationFormat>全屏显示(4:3)</PresentationFormat>
  <Paragraphs>39</Paragraphs>
  <Slides>6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WF on MPR on S-SSB simulation assumptions and parameters</vt:lpstr>
      <vt:lpstr>Background</vt:lpstr>
      <vt:lpstr>MPR for S-SSB transmission</vt:lpstr>
      <vt:lpstr>Way Forward</vt:lpstr>
      <vt:lpstr>Simulation assumptions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/>
  <cp:lastModifiedBy>CATT</cp:lastModifiedBy>
  <cp:revision>121</cp:revision>
  <dcterms:modified xsi:type="dcterms:W3CDTF">2020-03-02T13:38:24Z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</Properties>
</file>