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0761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support of asymmetric channel bandwidth for n66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Huawei, TELUS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93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	</a:t>
            </a:r>
          </a:p>
          <a:p>
            <a:pPr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18th – 22nd Nov,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98E272E-3E92-4DE4-A484-A0300B239E3E}"/>
              </a:ext>
            </a:extLst>
          </p:cNvPr>
          <p:cNvSpPr txBox="1"/>
          <p:nvPr/>
        </p:nvSpPr>
        <p:spPr>
          <a:xfrm>
            <a:off x="10056319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R4-1916186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826C1E-F5B4-45F6-B493-4E25A09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xmlns="" id="{954B5264-2B9B-4E0B-8908-79C8B7B5807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757084" y="1528917"/>
            <a:ext cx="8694115" cy="3946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dirty="0" smtClean="0"/>
              <a:t>Asymmetric </a:t>
            </a:r>
            <a:r>
              <a:rPr lang="en-GB" altLang="zh-CN" sz="2400" dirty="0"/>
              <a:t>bandwidth combination set will be introduced in TS 38.101-1</a:t>
            </a:r>
            <a:endParaRPr lang="en-GB" altLang="zh-CN" sz="2400" dirty="0" smtClean="0"/>
          </a:p>
          <a:p>
            <a:r>
              <a:rPr lang="en-US" altLang="zh-CN" sz="2400" dirty="0"/>
              <a:t>UE shall support </a:t>
            </a:r>
            <a:r>
              <a:rPr lang="en-GB" altLang="zh-CN" sz="2400" dirty="0"/>
              <a:t>asymmetric channel bandwidth combination set </a:t>
            </a:r>
            <a:r>
              <a:rPr lang="en-US" altLang="zh-CN" sz="2400" dirty="0"/>
              <a:t>0 for n66 which was defined in Rel-15 and bandwidth combination </a:t>
            </a:r>
            <a:r>
              <a:rPr lang="en-US" altLang="zh-CN" sz="2400" dirty="0" smtClean="0"/>
              <a:t>1  in Rel-16.</a:t>
            </a:r>
            <a:endParaRPr lang="en-GB" altLang="zh-CN" sz="2400" dirty="0"/>
          </a:p>
          <a:p>
            <a:endParaRPr lang="en-GB" altLang="zh-CN" dirty="0"/>
          </a:p>
          <a:p>
            <a:endParaRPr lang="en-GB" altLang="zh-CN" dirty="0" smtClean="0"/>
          </a:p>
          <a:p>
            <a:endParaRPr lang="en-GB" altLang="zh-CN" dirty="0"/>
          </a:p>
          <a:p>
            <a:endParaRPr lang="en-GB" altLang="zh-CN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38928"/>
              </p:ext>
            </p:extLst>
          </p:nvPr>
        </p:nvGraphicFramePr>
        <p:xfrm>
          <a:off x="2681953" y="3463468"/>
          <a:ext cx="5773790" cy="22785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42742"/>
                <a:gridCol w="1477016"/>
                <a:gridCol w="1477016"/>
                <a:gridCol w="1477016"/>
              </a:tblGrid>
              <a:tr h="10119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NR Band</a:t>
                      </a:r>
                      <a:endParaRPr lang="zh-CN" sz="1200" b="1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Channel bandwidths for UL (MHz)</a:t>
                      </a:r>
                      <a:endParaRPr lang="zh-CN" sz="1200" b="1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Channel bandwidths for DL (MHz)</a:t>
                      </a:r>
                      <a:endParaRPr lang="zh-CN" sz="1200" b="1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Asymmetric channel bandwidth combination set</a:t>
                      </a:r>
                      <a:endParaRPr lang="zh-CN" sz="1200" b="1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16655">
                <a:tc rowSpan="4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n66</a:t>
                      </a:r>
                      <a:endParaRPr lang="zh-CN" sz="12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5, 10</a:t>
                      </a:r>
                      <a:endParaRPr lang="zh-CN" sz="12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20, 40</a:t>
                      </a:r>
                      <a:endParaRPr lang="zh-CN" sz="12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zh-CN" sz="12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16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12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</a:t>
                      </a:r>
                      <a:endParaRPr lang="zh-CN" sz="12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6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5, 10</a:t>
                      </a:r>
                      <a:endParaRPr lang="zh-CN" sz="12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20, 30</a:t>
                      </a:r>
                      <a:r>
                        <a:rPr lang="zh-CN" sz="1200">
                          <a:effectLst/>
                        </a:rPr>
                        <a:t>，</a:t>
                      </a:r>
                      <a:r>
                        <a:rPr lang="en-US" sz="1200">
                          <a:effectLst/>
                        </a:rPr>
                        <a:t>40</a:t>
                      </a:r>
                      <a:endParaRPr lang="zh-CN" sz="12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zh-CN" sz="12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16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20, 30</a:t>
                      </a:r>
                      <a:endParaRPr lang="zh-CN" sz="12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40</a:t>
                      </a:r>
                      <a:endParaRPr lang="zh-CN" sz="12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4835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[1] </a:t>
            </a:r>
            <a:r>
              <a:rPr lang="en-US" altLang="zh-CN" dirty="0" smtClean="0"/>
              <a:t>R4-1914586</a:t>
            </a:r>
            <a:r>
              <a:rPr lang="zh-CN" altLang="en-US" dirty="0" smtClean="0"/>
              <a:t>，</a:t>
            </a:r>
            <a:r>
              <a:rPr lang="en-US" altLang="zh-CN" dirty="0" smtClean="0"/>
              <a:t>Further </a:t>
            </a:r>
            <a:r>
              <a:rPr lang="en-US" altLang="zh-CN" dirty="0"/>
              <a:t>discussion on the support of asymmetric channel </a:t>
            </a:r>
            <a:r>
              <a:rPr lang="en-US" altLang="zh-CN" dirty="0" smtClean="0"/>
              <a:t>bandwidth</a:t>
            </a:r>
            <a:r>
              <a:rPr lang="zh-CN" altLang="en-US" dirty="0"/>
              <a:t>，</a:t>
            </a:r>
            <a:r>
              <a:rPr lang="en-US" altLang="zh-CN" dirty="0" smtClean="0"/>
              <a:t> </a:t>
            </a:r>
            <a:r>
              <a:rPr lang="en-US" altLang="zh-CN" dirty="0"/>
              <a:t>Huawei, </a:t>
            </a:r>
            <a:r>
              <a:rPr lang="en-US" altLang="zh-CN" dirty="0" err="1"/>
              <a:t>HiSilicon</a:t>
            </a:r>
            <a:endParaRPr lang="en-US" altLang="zh-CN" dirty="0"/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654</TotalTime>
  <Words>115</Words>
  <Application>Microsoft Office PowerPoint</Application>
  <PresentationFormat>宽屏</PresentationFormat>
  <Paragraphs>27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Unicode MS</vt:lpstr>
      <vt:lpstr>等线</vt:lpstr>
      <vt:lpstr>等线 Light</vt:lpstr>
      <vt:lpstr>宋体</vt:lpstr>
      <vt:lpstr>Arial</vt:lpstr>
      <vt:lpstr>Calibri</vt:lpstr>
      <vt:lpstr>Calibri Light</vt:lpstr>
      <vt:lpstr>Office Theme</vt:lpstr>
      <vt:lpstr>WF on support of asymmetric channel bandwidth for n66</vt:lpstr>
      <vt:lpstr>Agreements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support of asymmetric channel bandwidth for n66</dc:title>
  <dc:creator>Liuliehai</dc:creator>
  <cp:lastModifiedBy>Liuliehai</cp:lastModifiedBy>
  <cp:revision>80</cp:revision>
  <dcterms:created xsi:type="dcterms:W3CDTF">2018-11-12T22:28:56Z</dcterms:created>
  <dcterms:modified xsi:type="dcterms:W3CDTF">2019-11-23T00:34:41Z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(3)OlHuqCDhVY02e9saG2bXbGvKEdKSmAG1nSG71iNldT8Z5v2qSVo1YL0eALK4Na8wb3S52FZY
GG5mpDyboGc7jVPs4YwcS/095YLwuV9MtdoxXduSXdWOLrDJ5RTLtJ2zyX6Y2RLfvByfkgLp
lHWVUlcV4kayc5azXKFgTD7rktxWkLyk6tklgPNxWTIXclccdsOIhnflBMVymV7+zsPe3FiJ
wJMuKfnF6Xiwm9nVk+</vt:lpwstr>
  </property>
  <property fmtid="{D5CDD505-2E9C-101B-9397-08002B2CF9AE}" pid="3" name="_2015_ms_pID_7253431">
    <vt:lpwstr>SLMMP9wi6sbJ4Fn2Y0y7NpOA4mVQYEhZ+R2selbFO+3pLkxi3v0az0
ImmPJeFwY1E/dynYVz7jJ2s0iHDQjcZ4p+66muFj9HdFRiyZC8mIlOgAgrtdaN7NPEOV4Nfm
Cn73hUlugq3Sn6ZIriZ2NnYRMi5AFOnoirAEiq76n6/l6wlkxLypBaRbI6jOw5HXCy94WMgs
gdBf1laBrB1qsIpqPN4jsjp7Y/xstIHtXxy7</vt:lpwstr>
  </property>
  <property fmtid="{D5CDD505-2E9C-101B-9397-08002B2CF9AE}" pid="4" name="_2015_ms_pID_7253432">
    <vt:lpwstr>TQ==</vt:lpwstr>
  </property>
  <property fmtid="{D5CDD505-2E9C-101B-9397-08002B2CF9AE}" pid="5" name="_NewReviewCycle">
    <vt:lpwstr/>
  </property>
</Properties>
</file>