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6" r:id="rId5"/>
    <p:sldId id="305" r:id="rId6"/>
    <p:sldId id="306" r:id="rId7"/>
  </p:sldIdLst>
  <p:sldSz cx="9144000" cy="6858000" type="screen4x3"/>
  <p:notesSz cx="6858000" cy="9144000"/>
  <p:custDataLst>
    <p:tags r:id="rId9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  <p:cmAuthor id="1" name="Thorsten Hertel" initials="TH" lastIdx="3" clrIdx="1">
    <p:extLst>
      <p:ext uri="{19B8F6BF-5375-455C-9EA6-DF929625EA0E}">
        <p15:presenceInfo xmlns:p15="http://schemas.microsoft.com/office/powerpoint/2012/main" userId="S-1-5-21-1876727327-1672651232-3010941439-4303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6B5824-B7C9-4EFC-A1E7-ACA69BE9A428}" v="408" dt="2019-08-30T07:37:29.6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46" autoAdjust="0"/>
    <p:restoredTop sz="94660"/>
  </p:normalViewPr>
  <p:slideViewPr>
    <p:cSldViewPr>
      <p:cViewPr varScale="1">
        <p:scale>
          <a:sx n="71" d="100"/>
          <a:sy n="71" d="100"/>
        </p:scale>
        <p:origin x="29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23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tags" Target="tags/tag1.xml"/><Relationship Id="rId14" Type="http://schemas.openxmlformats.org/officeDocument/2006/relationships/tableStyles" Target="tableStyle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rsten Hertel" userId="5fa40fbe-6787-4208-8551-db92c4e538ea" providerId="ADAL" clId="{706B5824-B7C9-4EFC-A1E7-ACA69BE9A428}"/>
    <pc:docChg chg="custSel modSld">
      <pc:chgData name="Thorsten Hertel" userId="5fa40fbe-6787-4208-8551-db92c4e538ea" providerId="ADAL" clId="{706B5824-B7C9-4EFC-A1E7-ACA69BE9A428}" dt="2019-08-30T07:37:29.619" v="407" actId="20577"/>
      <pc:docMkLst>
        <pc:docMk/>
      </pc:docMkLst>
      <pc:sldChg chg="modSp">
        <pc:chgData name="Thorsten Hertel" userId="5fa40fbe-6787-4208-8551-db92c4e538ea" providerId="ADAL" clId="{706B5824-B7C9-4EFC-A1E7-ACA69BE9A428}" dt="2019-08-30T07:37:29.619" v="407" actId="20577"/>
        <pc:sldMkLst>
          <pc:docMk/>
          <pc:sldMk cId="3556181508" sldId="301"/>
        </pc:sldMkLst>
        <pc:spChg chg="mod">
          <ac:chgData name="Thorsten Hertel" userId="5fa40fbe-6787-4208-8551-db92c4e538ea" providerId="ADAL" clId="{706B5824-B7C9-4EFC-A1E7-ACA69BE9A428}" dt="2019-08-30T07:37:29.619" v="407" actId="20577"/>
          <ac:spMkLst>
            <pc:docMk/>
            <pc:sldMk cId="3556181508" sldId="301"/>
            <ac:spMk id="3" creationId="{00000000-0000-0000-0000-000000000000}"/>
          </ac:spMkLst>
        </pc:spChg>
      </pc:sldChg>
      <pc:sldChg chg="modSp">
        <pc:chgData name="Thorsten Hertel" userId="5fa40fbe-6787-4208-8551-db92c4e538ea" providerId="ADAL" clId="{706B5824-B7C9-4EFC-A1E7-ACA69BE9A428}" dt="2019-08-30T07:37:17.016" v="405" actId="20577"/>
        <pc:sldMkLst>
          <pc:docMk/>
          <pc:sldMk cId="2366690894" sldId="304"/>
        </pc:sldMkLst>
        <pc:spChg chg="mod">
          <ac:chgData name="Thorsten Hertel" userId="5fa40fbe-6787-4208-8551-db92c4e538ea" providerId="ADAL" clId="{706B5824-B7C9-4EFC-A1E7-ACA69BE9A428}" dt="2019-08-30T07:37:17.016" v="405" actId="20577"/>
          <ac:spMkLst>
            <pc:docMk/>
            <pc:sldMk cId="2366690894" sldId="304"/>
            <ac:spMk id="3" creationId="{00000000-0000-0000-0000-000000000000}"/>
          </ac:spMkLst>
        </pc:spChg>
      </pc:sldChg>
      <pc:sldChg chg="modSp">
        <pc:chgData name="Thorsten Hertel" userId="5fa40fbe-6787-4208-8551-db92c4e538ea" providerId="ADAL" clId="{706B5824-B7C9-4EFC-A1E7-ACA69BE9A428}" dt="2019-08-30T07:37:07.903" v="403" actId="20577"/>
        <pc:sldMkLst>
          <pc:docMk/>
          <pc:sldMk cId="1728287801" sldId="305"/>
        </pc:sldMkLst>
        <pc:spChg chg="mod">
          <ac:chgData name="Thorsten Hertel" userId="5fa40fbe-6787-4208-8551-db92c4e538ea" providerId="ADAL" clId="{706B5824-B7C9-4EFC-A1E7-ACA69BE9A428}" dt="2019-08-30T07:37:07.903" v="403" actId="20577"/>
          <ac:spMkLst>
            <pc:docMk/>
            <pc:sldMk cId="1728287801" sldId="305"/>
            <ac:spMk id="3" creationId="{00000000-0000-0000-0000-000000000000}"/>
          </ac:spMkLst>
        </pc:spChg>
      </pc:sldChg>
      <pc:sldChg chg="modSp">
        <pc:chgData name="Thorsten Hertel" userId="5fa40fbe-6787-4208-8551-db92c4e538ea" providerId="ADAL" clId="{706B5824-B7C9-4EFC-A1E7-ACA69BE9A428}" dt="2019-08-30T07:35:43.122" v="221" actId="207"/>
        <pc:sldMkLst>
          <pc:docMk/>
          <pc:sldMk cId="2230883824" sldId="306"/>
        </pc:sldMkLst>
        <pc:spChg chg="mod">
          <ac:chgData name="Thorsten Hertel" userId="5fa40fbe-6787-4208-8551-db92c4e538ea" providerId="ADAL" clId="{706B5824-B7C9-4EFC-A1E7-ACA69BE9A428}" dt="2019-08-30T07:35:43.122" v="221" actId="207"/>
          <ac:spMkLst>
            <pc:docMk/>
            <pc:sldMk cId="2230883824" sldId="306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11/22/2019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685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142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2019/11/22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2019/11/22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2019/11/22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2019/11/22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2019/11/22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2019/11/22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fi-FI" altLang="zh-CN" sz="4000" b="1" dirty="0"/>
              <a:t>WF on </a:t>
            </a:r>
            <a:r>
              <a:rPr lang="fi-FI" altLang="zh-CN" sz="4000" b="1" dirty="0" smtClean="0"/>
              <a:t>FR2 </a:t>
            </a:r>
            <a:r>
              <a:rPr lang="fi-FI" altLang="zh-CN" sz="4000" b="1" dirty="0"/>
              <a:t>MIMO OTA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547664" y="3700727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CAICT, Spirent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#</a:t>
            </a:r>
            <a:r>
              <a:rPr lang="en-GB" altLang="zh-CN" sz="1800" b="1" dirty="0" smtClean="0"/>
              <a:t>93</a:t>
            </a:r>
            <a:r>
              <a:rPr lang="en-GB" altLang="zh-CN" sz="1800" b="1" dirty="0"/>
              <a:t>	                                                                 </a:t>
            </a:r>
            <a:r>
              <a:rPr lang="en-US" altLang="zh-CN" sz="1800" b="1" smtClean="0"/>
              <a:t>R4-1916174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zh-CN" sz="1800" b="1" dirty="0"/>
              <a:t>Reno, NV, USA, 18 – 22 November </a:t>
            </a:r>
            <a:r>
              <a:rPr lang="it-IT" altLang="zh-CN" sz="1800" b="1" dirty="0" smtClean="0"/>
              <a:t>2019</a:t>
            </a:r>
            <a:endParaRPr lang="en-US" altLang="zh-CN" sz="18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</a:t>
            </a:r>
            <a:r>
              <a:rPr lang="en-US" altLang="zh-CN" sz="1800" b="1" dirty="0"/>
              <a:t>item: </a:t>
            </a:r>
            <a:r>
              <a:rPr lang="en-US" altLang="zh-CN" sz="1800" b="1" dirty="0" smtClean="0"/>
              <a:t>11.2.1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 MPAC for FR2 MIMO OTA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633" y="1417638"/>
            <a:ext cx="8867328" cy="4925144"/>
          </a:xfrm>
          <a:noFill/>
        </p:spPr>
        <p:txBody>
          <a:bodyPr>
            <a:normAutofit/>
          </a:bodyPr>
          <a:lstStyle/>
          <a:p>
            <a:pPr lvl="1"/>
            <a:r>
              <a:rPr lang="en-US" dirty="0" smtClean="0"/>
              <a:t>Agreements on FR2 MIMO OTA:</a:t>
            </a:r>
            <a:endParaRPr lang="en-US" dirty="0"/>
          </a:p>
          <a:p>
            <a:pPr lvl="2"/>
            <a:r>
              <a:rPr lang="en-US" dirty="0" smtClean="0"/>
              <a:t>The </a:t>
            </a:r>
            <a:r>
              <a:rPr lang="en-US" dirty="0"/>
              <a:t>minimum range length for FR2 MIMO OTA is 0.75 m.</a:t>
            </a:r>
          </a:p>
          <a:p>
            <a:pPr lvl="2"/>
            <a:r>
              <a:rPr lang="en-US" dirty="0" smtClean="0"/>
              <a:t>The </a:t>
            </a:r>
            <a:r>
              <a:rPr lang="en-US" dirty="0"/>
              <a:t>number of probes for FR2 MIMO OTA is [8].</a:t>
            </a:r>
          </a:p>
          <a:p>
            <a:pPr lvl="2"/>
            <a:r>
              <a:rPr lang="en-US" dirty="0" smtClean="0"/>
              <a:t>Standardize </a:t>
            </a:r>
            <a:r>
              <a:rPr lang="en-US" dirty="0"/>
              <a:t>the FR2 probes layout next meeting</a:t>
            </a:r>
            <a:r>
              <a:rPr lang="en-US" dirty="0" smtClean="0"/>
              <a:t>.</a:t>
            </a:r>
          </a:p>
          <a:p>
            <a:pPr lvl="2"/>
            <a:r>
              <a:rPr lang="en-US" dirty="0"/>
              <a:t>Adopt 3D scan for FR2 MIMO OTA testing, the number of testing points is [36] with constant density </a:t>
            </a:r>
            <a:r>
              <a:rPr lang="en-US" dirty="0" smtClean="0"/>
              <a:t>scanning.</a:t>
            </a:r>
            <a:endParaRPr lang="en-US" dirty="0"/>
          </a:p>
          <a:p>
            <a:pPr lvl="2"/>
            <a:endParaRPr lang="en-US" dirty="0" smtClean="0"/>
          </a:p>
          <a:p>
            <a:pPr lvl="1"/>
            <a:r>
              <a:rPr lang="en-US" altLang="zh-CN" dirty="0" smtClean="0"/>
              <a:t>One more Quarter is needed to finalize FR2 MIMO OTA work:</a:t>
            </a:r>
            <a:endParaRPr lang="en-US" altLang="zh-CN" dirty="0"/>
          </a:p>
          <a:p>
            <a:pPr lvl="2"/>
            <a:endParaRPr lang="en-US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8287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Actions for finalizing FR2 MIMO OTA next RAN4 meeting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529" y="1700808"/>
            <a:ext cx="8867328" cy="4925144"/>
          </a:xfrm>
          <a:noFill/>
        </p:spPr>
        <p:txBody>
          <a:bodyPr>
            <a:normAutofit fontScale="85000" lnSpcReduction="20000"/>
          </a:bodyPr>
          <a:lstStyle/>
          <a:p>
            <a:pPr lvl="1"/>
            <a:r>
              <a:rPr lang="en-US" dirty="0" smtClean="0"/>
              <a:t>Channel model and Quality </a:t>
            </a:r>
            <a:r>
              <a:rPr lang="en-US" dirty="0"/>
              <a:t>of Quiet Zone validation procedures</a:t>
            </a:r>
            <a:r>
              <a:rPr lang="en-US" dirty="0" smtClean="0"/>
              <a:t>:</a:t>
            </a:r>
          </a:p>
          <a:p>
            <a:pPr lvl="2"/>
            <a:r>
              <a:rPr lang="en-US" dirty="0" smtClean="0"/>
              <a:t>TPs to finalize </a:t>
            </a:r>
            <a:r>
              <a:rPr lang="en-US" dirty="0"/>
              <a:t>FR2 channel model validation procedure and quiet zone validation </a:t>
            </a:r>
            <a:r>
              <a:rPr lang="en-US" dirty="0" smtClean="0"/>
              <a:t>procedure</a:t>
            </a:r>
          </a:p>
          <a:p>
            <a:pPr lvl="1"/>
            <a:r>
              <a:rPr lang="en-US" dirty="0" smtClean="0"/>
              <a:t>3D MPAC calibration and test procedures:</a:t>
            </a:r>
          </a:p>
          <a:p>
            <a:pPr lvl="2"/>
            <a:r>
              <a:rPr lang="en-US" altLang="zh-CN" dirty="0" smtClean="0"/>
              <a:t>TPs to finalize </a:t>
            </a:r>
            <a:r>
              <a:rPr lang="en-US" altLang="zh-CN" dirty="0"/>
              <a:t>calibration and test procedures </a:t>
            </a:r>
            <a:endParaRPr lang="en-US" altLang="zh-CN" dirty="0" smtClean="0"/>
          </a:p>
          <a:p>
            <a:pPr lvl="1"/>
            <a:r>
              <a:rPr lang="en-US" dirty="0" smtClean="0"/>
              <a:t>MU assessment</a:t>
            </a:r>
          </a:p>
          <a:p>
            <a:pPr lvl="2"/>
            <a:r>
              <a:rPr lang="en-US" dirty="0" smtClean="0"/>
              <a:t>Define </a:t>
            </a:r>
            <a:r>
              <a:rPr lang="en-US" dirty="0"/>
              <a:t>key elements and descriptions</a:t>
            </a:r>
            <a:endParaRPr lang="en-US" dirty="0" smtClean="0"/>
          </a:p>
          <a:p>
            <a:pPr lvl="1"/>
            <a:r>
              <a:rPr lang="en-US" dirty="0" smtClean="0"/>
              <a:t>Study feasible </a:t>
            </a:r>
            <a:r>
              <a:rPr lang="en-US" dirty="0"/>
              <a:t>SNR ranges for </a:t>
            </a:r>
            <a:r>
              <a:rPr lang="en-US" dirty="0" smtClean="0"/>
              <a:t>3D MPAC</a:t>
            </a:r>
          </a:p>
          <a:p>
            <a:pPr lvl="2"/>
            <a:r>
              <a:rPr lang="en-US" dirty="0" smtClean="0"/>
              <a:t>Provide FR2 SNR analysis based on whole 3D-MPAC system</a:t>
            </a:r>
          </a:p>
          <a:p>
            <a:pPr lvl="1"/>
            <a:r>
              <a:rPr lang="en-US" altLang="zh-CN" dirty="0"/>
              <a:t>UE Direction of Travel for FR2 channel </a:t>
            </a:r>
            <a:r>
              <a:rPr lang="en-US" altLang="zh-CN" dirty="0" smtClean="0"/>
              <a:t>models</a:t>
            </a:r>
          </a:p>
          <a:p>
            <a:pPr lvl="2"/>
            <a:r>
              <a:rPr lang="en-US" altLang="zh-CN" dirty="0" smtClean="0"/>
              <a:t>Make decision on DoT for FR2, based on the same approach for FR1 in </a:t>
            </a:r>
            <a:r>
              <a:rPr lang="en-US" altLang="zh-CN" dirty="0"/>
              <a:t>[R4-1915060]</a:t>
            </a:r>
          </a:p>
          <a:p>
            <a:pPr lvl="1"/>
            <a:r>
              <a:rPr lang="en-US" altLang="zh-CN" dirty="0" smtClean="0"/>
              <a:t>CE vendors align on channel model tap resolution</a:t>
            </a:r>
          </a:p>
          <a:p>
            <a:pPr lvl="1"/>
            <a:r>
              <a:rPr lang="en-US" altLang="zh-CN" dirty="0" smtClean="0"/>
              <a:t>Initial phase definition of channel model shall be studied </a:t>
            </a:r>
            <a:endParaRPr lang="en-US" altLang="zh-CN" dirty="0"/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36619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2" ma:contentTypeDescription="Create a new document." ma:contentTypeScope="" ma:versionID="28f9cf7ff0947e6ff336ed57262b94f6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3e074cbbecf9664a3b9bd27592852fad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EC46D2F-2B5C-4945-B9A0-8F53F9D5C4C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2BAB1D7-0253-4579-8856-F8B17F9D2A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F6E5432-22C9-4DE3-B7FA-038EA267B23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878f5c59-aec9-459c-acf8-8cf941473193"/>
    <ds:schemaRef ds:uri="bdd78157-346c-4767-bfdd-352789a5c5f1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2320</TotalTime>
  <Words>208</Words>
  <Application>Microsoft Office PowerPoint</Application>
  <PresentationFormat>全屏显示(4:3)</PresentationFormat>
  <Paragraphs>31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主题</vt:lpstr>
      <vt:lpstr>WF on FR2 MIMO OTA</vt:lpstr>
      <vt:lpstr>3D MPAC for FR2 MIMO OTA</vt:lpstr>
      <vt:lpstr>Actions for finalizing FR2 MIMO OTA next RAN4 meeting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Ruixin Wang</cp:lastModifiedBy>
  <cp:revision>955</cp:revision>
  <dcterms:created xsi:type="dcterms:W3CDTF">2016-04-12T20:58:18Z</dcterms:created>
  <dcterms:modified xsi:type="dcterms:W3CDTF">2019-11-22T21:41:32Z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  <property fmtid="{D5CDD505-2E9C-101B-9397-08002B2CF9AE}" pid="17" name="ContentTypeId">
    <vt:lpwstr>0x01010017CD74E91CD4AF408185E1FC416F4AC4</vt:lpwstr>
  </property>
</Properties>
</file>