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4"/>
  </p:sldMasterIdLst>
  <p:notesMasterIdLst>
    <p:notesMasterId r:id="rId11"/>
  </p:notesMasterIdLst>
  <p:sldIdLst>
    <p:sldId id="290" r:id="rId5"/>
    <p:sldId id="321" r:id="rId6"/>
    <p:sldId id="323" r:id="rId7"/>
    <p:sldId id="316" r:id="rId8"/>
    <p:sldId id="322" r:id="rId9"/>
    <p:sldId id="324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29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799" autoAdjust="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33"/>
        <p:guide pos="291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than Thangarasa" userId="408d9f9c-4a2c-4dc8-a0f4-253ef568dfdf" providerId="ADAL" clId="{2A0401CE-F921-4A5C-8209-EED0CEA85007}"/>
    <pc:docChg chg="undo custSel modSld">
      <pc:chgData name="Santhan Thangarasa" userId="408d9f9c-4a2c-4dc8-a0f4-253ef568dfdf" providerId="ADAL" clId="{2A0401CE-F921-4A5C-8209-EED0CEA85007}" dt="2019-08-28T13:45:52.795" v="936" actId="20577"/>
      <pc:docMkLst>
        <pc:docMk/>
      </pc:docMkLst>
      <pc:sldChg chg="modSp">
        <pc:chgData name="Santhan Thangarasa" userId="408d9f9c-4a2c-4dc8-a0f4-253ef568dfdf" providerId="ADAL" clId="{2A0401CE-F921-4A5C-8209-EED0CEA85007}" dt="2019-08-28T13:45:52.795" v="936" actId="20577"/>
        <pc:sldMkLst>
          <pc:docMk/>
          <pc:sldMk cId="2503191316" sldId="298"/>
        </pc:sldMkLst>
        <pc:spChg chg="mod">
          <ac:chgData name="Santhan Thangarasa" userId="408d9f9c-4a2c-4dc8-a0f4-253ef568dfdf" providerId="ADAL" clId="{2A0401CE-F921-4A5C-8209-EED0CEA85007}" dt="2019-08-28T13:45:52.795" v="936" actId="20577"/>
          <ac:spMkLst>
            <pc:docMk/>
            <pc:sldMk cId="2503191316" sldId="298"/>
            <ac:spMk id="5" creationId="{00000000-0000-0000-0000-000000000000}"/>
          </ac:spMkLst>
        </pc:spChg>
      </pc:sldChg>
      <pc:sldChg chg="modSp">
        <pc:chgData name="Santhan Thangarasa" userId="408d9f9c-4a2c-4dc8-a0f4-253ef568dfdf" providerId="ADAL" clId="{2A0401CE-F921-4A5C-8209-EED0CEA85007}" dt="2019-08-28T13:02:07.706" v="467" actId="20577"/>
        <pc:sldMkLst>
          <pc:docMk/>
          <pc:sldMk cId="1780391154" sldId="299"/>
        </pc:sldMkLst>
        <pc:spChg chg="mod">
          <ac:chgData name="Santhan Thangarasa" userId="408d9f9c-4a2c-4dc8-a0f4-253ef568dfdf" providerId="ADAL" clId="{2A0401CE-F921-4A5C-8209-EED0CEA85007}" dt="2019-08-28T13:02:07.706" v="467" actId="20577"/>
          <ac:spMkLst>
            <pc:docMk/>
            <pc:sldMk cId="1780391154" sldId="299"/>
            <ac:spMk id="5" creationId="{00000000-0000-0000-0000-000000000000}"/>
          </ac:spMkLst>
        </pc:spChg>
      </pc:sldChg>
      <pc:sldChg chg="modSp">
        <pc:chgData name="Santhan Thangarasa" userId="408d9f9c-4a2c-4dc8-a0f4-253ef568dfdf" providerId="ADAL" clId="{2A0401CE-F921-4A5C-8209-EED0CEA85007}" dt="2019-08-28T13:38:16.079" v="826" actId="20577"/>
        <pc:sldMkLst>
          <pc:docMk/>
          <pc:sldMk cId="2909691619" sldId="300"/>
        </pc:sldMkLst>
        <pc:spChg chg="mod">
          <ac:chgData name="Santhan Thangarasa" userId="408d9f9c-4a2c-4dc8-a0f4-253ef568dfdf" providerId="ADAL" clId="{2A0401CE-F921-4A5C-8209-EED0CEA85007}" dt="2019-08-28T13:38:16.079" v="826" actId="20577"/>
          <ac:spMkLst>
            <pc:docMk/>
            <pc:sldMk cId="2909691619" sldId="300"/>
            <ac:spMk id="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53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t>2019/11/22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t>2019/11/22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t>2019/11/22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t>2019/11/22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t>2019/11/22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t>2019/11/22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WF on TCI </a:t>
            </a:r>
            <a:r>
              <a:rPr lang="en-US" altLang="ja-JP" sz="40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state </a:t>
            </a:r>
            <a:r>
              <a:rPr lang="en-US" altLang="ja-JP" sz="40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and spatial relation switch</a:t>
            </a:r>
            <a:endParaRPr lang="ja-JP" altLang="en-US" sz="40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ja-JP" dirty="0" smtClean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Mediatek Inc.</a:t>
            </a:r>
            <a:endParaRPr lang="en-US" altLang="ja-JP" dirty="0">
              <a:solidFill>
                <a:schemeClr val="tx1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90" y="188915"/>
            <a:ext cx="8175625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#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93 </a:t>
            </a: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Meeting				 </a:t>
            </a:r>
          </a:p>
          <a:p>
            <a:pPr>
              <a:buNone/>
            </a:pPr>
            <a: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Reno, Nevada, USA, 18th - 22th Nov, 2019 </a:t>
            </a: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112002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R4-1915937</a:t>
            </a:r>
            <a:endParaRPr lang="en-US" altLang="ja-JP" sz="1800" dirty="0">
              <a:solidFill>
                <a:srgbClr val="FF0000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0361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391" y="1262512"/>
            <a:ext cx="8229600" cy="4497365"/>
          </a:xfrm>
        </p:spPr>
        <p:txBody>
          <a:bodyPr/>
          <a:lstStyle/>
          <a:p>
            <a:pPr marL="514350" indent="-457200"/>
            <a:r>
              <a:rPr lang="en-US" sz="2400" dirty="0" smtClean="0"/>
              <a:t>The following remaining issues’ requirements are not defined in Rel-15.</a:t>
            </a:r>
          </a:p>
          <a:p>
            <a:pPr marL="914400" lvl="1" indent="-457200"/>
            <a:r>
              <a:rPr lang="en-US" altLang="ko-KR" sz="2400" dirty="0"/>
              <a:t>TCI state switch of the CSI-RS for CSI </a:t>
            </a:r>
            <a:r>
              <a:rPr lang="en-US" altLang="ko-KR" sz="2400" dirty="0" smtClean="0"/>
              <a:t>reporting </a:t>
            </a:r>
            <a:r>
              <a:rPr lang="en-US" altLang="ko-KR" sz="2400" baseline="30000" dirty="0" smtClean="0"/>
              <a:t>Note</a:t>
            </a:r>
          </a:p>
          <a:p>
            <a:pPr marL="914400" lvl="1" indent="-457200"/>
            <a:r>
              <a:rPr lang="en-US" altLang="ko-KR" sz="2400" dirty="0" smtClean="0"/>
              <a:t>Spatial </a:t>
            </a:r>
            <a:r>
              <a:rPr lang="en-US" altLang="ko-KR" sz="2400" dirty="0"/>
              <a:t>relation </a:t>
            </a:r>
            <a:r>
              <a:rPr lang="en-US" altLang="ko-KR" sz="2400" dirty="0" smtClean="0"/>
              <a:t>switch for uplink</a:t>
            </a:r>
          </a:p>
          <a:p>
            <a:pPr marL="514350" indent="-457200"/>
            <a:endParaRPr lang="en-US" altLang="ko-KR" sz="2400" dirty="0" smtClean="0"/>
          </a:p>
          <a:p>
            <a:pPr marL="514350" indent="-457200"/>
            <a:endParaRPr lang="en-US" altLang="ko-KR" sz="2400" dirty="0" smtClean="0"/>
          </a:p>
          <a:p>
            <a:pPr marL="457200" lvl="1" indent="0">
              <a:buNone/>
            </a:pPr>
            <a:r>
              <a:rPr lang="en-US" altLang="ko-KR" sz="2000" dirty="0" smtClean="0"/>
              <a:t>Note:  Here, the CSI reporting means the UE is</a:t>
            </a:r>
            <a:r>
              <a:rPr lang="en-US" sz="2000" dirty="0" smtClean="0"/>
              <a:t> </a:t>
            </a:r>
            <a:r>
              <a:rPr lang="en-GB" sz="2000" dirty="0"/>
              <a:t>configured with a </a:t>
            </a:r>
            <a:r>
              <a:rPr lang="en-GB" sz="2000" i="1" dirty="0"/>
              <a:t>CSI-</a:t>
            </a:r>
            <a:r>
              <a:rPr lang="en-GB" sz="2000" i="1" dirty="0" err="1"/>
              <a:t>ReportConfig</a:t>
            </a:r>
            <a:r>
              <a:rPr lang="en-GB" sz="2000" dirty="0"/>
              <a:t> with the higher layer parameter </a:t>
            </a:r>
            <a:r>
              <a:rPr lang="en-GB" sz="2000" i="1" dirty="0" err="1"/>
              <a:t>reportQuantity</a:t>
            </a:r>
            <a:r>
              <a:rPr lang="en-GB" sz="2000" dirty="0"/>
              <a:t> set to 'cri-RI-PMI-CQI ', 'cri-RI-i1', 'cri-RI-i1-CQI', 'cri-RI-CQI', or </a:t>
            </a:r>
            <a:r>
              <a:rPr lang="en-GB" sz="2000" dirty="0" smtClean="0"/>
              <a:t>'cri-RI-LI-PMI-CQI‘. The requirement for L1-RSRP reporting was already captured in spec. TS 38.133.</a:t>
            </a:r>
            <a:endParaRPr lang="en-US" altLang="ko-KR" sz="2000" dirty="0" smtClean="0"/>
          </a:p>
          <a:p>
            <a:endParaRPr lang="en-US" altLang="ko-KR" sz="1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Background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697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Background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38026"/>
            <a:ext cx="8229600" cy="4525963"/>
          </a:xfrm>
        </p:spPr>
        <p:txBody>
          <a:bodyPr/>
          <a:lstStyle/>
          <a:p>
            <a:r>
              <a:rPr lang="en-US" dirty="0"/>
              <a:t>It was agreed in R4-1912766 that the </a:t>
            </a:r>
            <a:r>
              <a:rPr lang="en-US" dirty="0" smtClean="0"/>
              <a:t>requirements </a:t>
            </a:r>
            <a:r>
              <a:rPr lang="en-US" altLang="ko-KR" dirty="0"/>
              <a:t>will be discussed in Rel-16</a:t>
            </a:r>
            <a:r>
              <a:rPr lang="en-US" altLang="ko-KR" dirty="0" smtClean="0"/>
              <a:t>.</a:t>
            </a:r>
          </a:p>
          <a:p>
            <a:pPr marL="914400" lvl="1" indent="-457200"/>
            <a:r>
              <a:rPr lang="en-US" altLang="ko-KR" sz="2400" dirty="0"/>
              <a:t>TCI state switch of the CSI-RS for CSI </a:t>
            </a:r>
            <a:r>
              <a:rPr lang="en-US" altLang="ko-KR" sz="2400" dirty="0" smtClean="0"/>
              <a:t>reporting</a:t>
            </a:r>
          </a:p>
          <a:p>
            <a:pPr marL="914400" lvl="1" indent="-457200"/>
            <a:r>
              <a:rPr lang="en-US" altLang="ko-KR" sz="2400" dirty="0" smtClean="0"/>
              <a:t>Spatial </a:t>
            </a:r>
            <a:r>
              <a:rPr lang="en-US" altLang="ko-KR" sz="2400" dirty="0"/>
              <a:t>relation switch for uplink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3223350"/>
            <a:ext cx="5616624" cy="3652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348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 smtClean="0"/>
              <a:t>For the requirements </a:t>
            </a:r>
          </a:p>
          <a:p>
            <a:pPr lvl="1"/>
            <a:r>
              <a:rPr lang="en-US" altLang="ko-KR" sz="2400" dirty="0"/>
              <a:t>Rel-15 TCI state switch of the CSI-RS for CSI reporting </a:t>
            </a:r>
          </a:p>
          <a:p>
            <a:pPr lvl="1"/>
            <a:r>
              <a:rPr lang="en-US" altLang="ko-KR" sz="2400" dirty="0"/>
              <a:t>Rel-15 spatial relation switch for </a:t>
            </a:r>
            <a:r>
              <a:rPr lang="en-US" altLang="ko-KR" sz="2400" dirty="0" smtClean="0"/>
              <a:t>uplink</a:t>
            </a:r>
          </a:p>
          <a:p>
            <a:pPr lvl="1"/>
            <a:endParaRPr lang="en-US" altLang="ko-KR" sz="2400" dirty="0"/>
          </a:p>
          <a:p>
            <a:pPr marL="0" indent="0">
              <a:buNone/>
            </a:pPr>
            <a:r>
              <a:rPr lang="en-US" altLang="ko-KR" sz="2800" dirty="0"/>
              <a:t>Suggest RAN plenary in next meeting to decide the necessity of the following RAN4 RRM requirements</a:t>
            </a:r>
            <a:endParaRPr lang="en-US" altLang="ko-KR" sz="2800" dirty="0" smtClean="0"/>
          </a:p>
          <a:p>
            <a:pPr lvl="1"/>
            <a:r>
              <a:rPr lang="en-US" altLang="ko-KR" sz="2400" dirty="0" smtClean="0"/>
              <a:t>Option </a:t>
            </a:r>
            <a:r>
              <a:rPr lang="en-US" altLang="ko-KR" sz="2400" dirty="0"/>
              <a:t>1: in R16 NR RRM enhancement </a:t>
            </a:r>
            <a:r>
              <a:rPr lang="en-US" altLang="ko-KR" sz="2400" dirty="0" smtClean="0"/>
              <a:t>WI with additional TU added(MTK</a:t>
            </a:r>
            <a:r>
              <a:rPr lang="en-US" altLang="ko-KR" sz="2400" dirty="0"/>
              <a:t>, Apple, NEC, Nokia, </a:t>
            </a:r>
            <a:r>
              <a:rPr lang="en-US" altLang="ko-KR" sz="2400" dirty="0" smtClean="0"/>
              <a:t>Ericsson, Qualcomm)</a:t>
            </a:r>
            <a:endParaRPr lang="en-US" altLang="ko-KR" sz="2400" dirty="0"/>
          </a:p>
          <a:p>
            <a:pPr lvl="1"/>
            <a:r>
              <a:rPr lang="en-US" altLang="ko-KR" sz="2400" dirty="0" smtClean="0"/>
              <a:t>Option 2: in R16 TEI</a:t>
            </a:r>
            <a:endParaRPr lang="en-US" altLang="ko-KR" dirty="0" smtClean="0"/>
          </a:p>
          <a:p>
            <a:endParaRPr lang="en-US" altLang="ko-KR" sz="24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Way Forward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10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Appendix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963690"/>
          </a:xfrm>
        </p:spPr>
        <p:txBody>
          <a:bodyPr/>
          <a:lstStyle/>
          <a:p>
            <a:r>
              <a:rPr lang="en-US" sz="2800" dirty="0" smtClean="0"/>
              <a:t>Potential new </a:t>
            </a:r>
            <a:r>
              <a:rPr lang="en-US" sz="2800" dirty="0"/>
              <a:t>objective in R16 NR RRM </a:t>
            </a:r>
            <a:r>
              <a:rPr lang="en-US" sz="2800" dirty="0" smtClean="0"/>
              <a:t>enhancement WI or in R16 TEI</a:t>
            </a:r>
          </a:p>
          <a:p>
            <a:pPr lvl="1"/>
            <a:r>
              <a:rPr lang="en-US" altLang="ko-KR" sz="2400" dirty="0"/>
              <a:t>TCI state switch of the CSI-RS for CSI reporting </a:t>
            </a:r>
          </a:p>
          <a:p>
            <a:pPr lvl="2"/>
            <a:r>
              <a:rPr lang="en-US" sz="2000" dirty="0"/>
              <a:t>Study to introduce the delay requirement for </a:t>
            </a:r>
            <a:r>
              <a:rPr lang="en-US" altLang="ko-KR" sz="2000" dirty="0"/>
              <a:t>TCI state switch of the CSI-RS for CSI reporting </a:t>
            </a:r>
          </a:p>
          <a:p>
            <a:pPr lvl="2"/>
            <a:r>
              <a:rPr lang="en-US" sz="2000" dirty="0"/>
              <a:t>UE behavior if the TCI-state for CSI reporting is not within the active TCI state list for PDSCH</a:t>
            </a:r>
          </a:p>
          <a:p>
            <a:pPr lvl="1"/>
            <a:r>
              <a:rPr lang="en-US" altLang="ko-KR" dirty="0"/>
              <a:t>spatial relation switch for uplink</a:t>
            </a:r>
          </a:p>
          <a:p>
            <a:pPr lvl="2"/>
            <a:r>
              <a:rPr lang="en-US" sz="2000" dirty="0"/>
              <a:t>Introduce the delay requirements for spatial relation switch for uplink channels and </a:t>
            </a:r>
            <a:r>
              <a:rPr lang="en-US" sz="2000" dirty="0" smtClean="0"/>
              <a:t>RS</a:t>
            </a:r>
          </a:p>
          <a:p>
            <a:pPr lvl="2"/>
            <a:endParaRPr lang="en-US" sz="2000" dirty="0"/>
          </a:p>
          <a:p>
            <a:pPr lvl="2"/>
            <a:endParaRPr lang="en-US" sz="2000" dirty="0" smtClean="0"/>
          </a:p>
          <a:p>
            <a:pPr lvl="2"/>
            <a:endParaRPr lang="en-US" sz="2000" dirty="0"/>
          </a:p>
          <a:p>
            <a:pPr lvl="1">
              <a:buFont typeface="Arial" panose="020B0604020202020204" pitchFamily="34" charset="0"/>
              <a:buChar char="•"/>
            </a:pPr>
            <a:endParaRPr lang="en-US" sz="1800" dirty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132332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Appendix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Study whether to </a:t>
            </a:r>
            <a:r>
              <a:rPr lang="en-US" dirty="0"/>
              <a:t>introduce TCI state known status mismatch handling </a:t>
            </a:r>
            <a:r>
              <a:rPr lang="en-US" dirty="0" smtClean="0"/>
              <a:t>requirement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5370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1" ma:contentTypeDescription="Create a new document." ma:contentTypeScope="" ma:versionID="99f6751dbc8f6c9db939c24aed21b85c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97a570d36a9bfe7447b480bcbafe877e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9752FF3-4EE6-413D-90B5-8E2961A1F1C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9FDC7FD-A4EA-478E-AED3-CA1706B628A8}">
  <ds:schemaRefs>
    <ds:schemaRef ds:uri="db33437f-65a5-48c5-b537-19efd290f967"/>
    <ds:schemaRef ds:uri="http://purl.org/dc/elements/1.1/"/>
    <ds:schemaRef ds:uri="http://purl.org/dc/terms/"/>
    <ds:schemaRef ds:uri="6f846979-0e6f-42ff-8b87-e1893efeda99"/>
    <ds:schemaRef ds:uri="http://purl.org/dc/dcmitype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C40984D3-95C9-4B3D-A510-4088B6FE12E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5206</TotalTime>
  <Words>277</Words>
  <Application>Microsoft Office PowerPoint</Application>
  <PresentationFormat>全屏显示(4:3)</PresentationFormat>
  <Paragraphs>36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맑은 고딕</vt:lpstr>
      <vt:lpstr>Meiryo UI</vt:lpstr>
      <vt:lpstr>宋体</vt:lpstr>
      <vt:lpstr>Arial</vt:lpstr>
      <vt:lpstr>Calibri</vt:lpstr>
      <vt:lpstr>Office 主题</vt:lpstr>
      <vt:lpstr>WF on TCI state and spatial relation switch</vt:lpstr>
      <vt:lpstr>Background</vt:lpstr>
      <vt:lpstr>Background</vt:lpstr>
      <vt:lpstr>Way Forward</vt:lpstr>
      <vt:lpstr>Appendix</vt:lpstr>
      <vt:lpstr>Appendix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zhixun tang-Mediatek</dc:creator>
  <cp:lastModifiedBy>Zhixun Tang-Mediatek</cp:lastModifiedBy>
  <cp:revision>365</cp:revision>
  <dcterms:created xsi:type="dcterms:W3CDTF">2016-01-12T08:39:00Z</dcterms:created>
  <dcterms:modified xsi:type="dcterms:W3CDTF">2019-11-22T22:19:41Z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2052-10.8.2.7027</vt:lpwstr>
  </property>
  <property fmtid="{D5CDD505-2E9C-101B-9397-08002B2CF9AE}" pid="10" name="ContentTypeId">
    <vt:lpwstr>0x0101003AA7AC0C743A294CADF60F661720E3E6</vt:lpwstr>
  </property>
</Properties>
</file>