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97" r:id="rId3"/>
    <p:sldId id="296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61" autoAdjust="0"/>
    <p:restoredTop sz="82742" autoAdjust="0"/>
  </p:normalViewPr>
  <p:slideViewPr>
    <p:cSldViewPr>
      <p:cViewPr varScale="1">
        <p:scale>
          <a:sx n="64" d="100"/>
          <a:sy n="64" d="100"/>
        </p:scale>
        <p:origin x="1572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2019/11/23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4208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2019/11/23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2019/11/23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2019/11/23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2019/11/23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2019/11/23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2019/11/23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2019/11/23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2019/11/23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2019/11/23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2019/11/23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2019/11/23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2019/11/23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Way forward on LTE mobility enhancement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Nokia, Nokia Shanghai Bell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9878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#93 	</a:t>
            </a:r>
          </a:p>
          <a:p>
            <a:r>
              <a:rPr lang="en-US" b="1" dirty="0"/>
              <a:t>Reno, USA, 18 – 22 November, 2019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R4-1915920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D3C851-BF0E-4AFD-801D-DAFBF1E79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fi-FI" dirty="0" err="1"/>
              <a:t>Background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C2F1FE-C2DE-4CFF-9D9E-C4EB749B54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r>
              <a:rPr lang="fi-FI" dirty="0" err="1"/>
              <a:t>Companies</a:t>
            </a:r>
            <a:r>
              <a:rPr lang="fi-FI" dirty="0"/>
              <a:t> to </a:t>
            </a:r>
            <a:r>
              <a:rPr lang="fi-FI" dirty="0" err="1"/>
              <a:t>study</a:t>
            </a:r>
            <a:r>
              <a:rPr lang="fi-FI" dirty="0"/>
              <a:t> </a:t>
            </a:r>
            <a:r>
              <a:rPr lang="fi-FI" dirty="0" err="1"/>
              <a:t>which</a:t>
            </a:r>
            <a:r>
              <a:rPr lang="fi-FI" dirty="0"/>
              <a:t> of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agreed</a:t>
            </a:r>
            <a:r>
              <a:rPr lang="fi-FI" dirty="0"/>
              <a:t> </a:t>
            </a:r>
            <a:r>
              <a:rPr lang="fi-FI" dirty="0" err="1"/>
              <a:t>requirements</a:t>
            </a:r>
            <a:r>
              <a:rPr lang="fi-FI" dirty="0"/>
              <a:t> </a:t>
            </a:r>
            <a:r>
              <a:rPr lang="fi-FI" dirty="0" err="1"/>
              <a:t>from</a:t>
            </a:r>
            <a:r>
              <a:rPr lang="fi-FI" dirty="0"/>
              <a:t> NR DAPS, as </a:t>
            </a:r>
            <a:r>
              <a:rPr lang="fi-FI" dirty="0" err="1"/>
              <a:t>captured</a:t>
            </a:r>
            <a:r>
              <a:rPr lang="fi-FI" dirty="0"/>
              <a:t> in R4-1913436, </a:t>
            </a:r>
            <a:r>
              <a:rPr lang="fi-FI" dirty="0" err="1"/>
              <a:t>can</a:t>
            </a:r>
            <a:r>
              <a:rPr lang="fi-FI" dirty="0"/>
              <a:t> </a:t>
            </a:r>
            <a:r>
              <a:rPr lang="fi-FI" dirty="0" err="1"/>
              <a:t>be</a:t>
            </a:r>
            <a:r>
              <a:rPr lang="fi-FI" dirty="0"/>
              <a:t> </a:t>
            </a:r>
            <a:r>
              <a:rPr lang="fi-FI" dirty="0" err="1"/>
              <a:t>applied</a:t>
            </a:r>
            <a:r>
              <a:rPr lang="fi-FI" dirty="0"/>
              <a:t> to LTE DAPS.</a:t>
            </a:r>
          </a:p>
          <a:p>
            <a:r>
              <a:rPr lang="fi-FI" dirty="0" err="1"/>
              <a:t>Companies</a:t>
            </a:r>
            <a:r>
              <a:rPr lang="fi-FI" dirty="0"/>
              <a:t> to </a:t>
            </a:r>
            <a:r>
              <a:rPr lang="fi-FI" dirty="0" err="1"/>
              <a:t>study</a:t>
            </a:r>
            <a:r>
              <a:rPr lang="fi-FI" dirty="0"/>
              <a:t> </a:t>
            </a:r>
            <a:r>
              <a:rPr lang="fi-FI" dirty="0" err="1"/>
              <a:t>which</a:t>
            </a:r>
            <a:r>
              <a:rPr lang="fi-FI" dirty="0"/>
              <a:t> of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agreed</a:t>
            </a:r>
            <a:r>
              <a:rPr lang="fi-FI" dirty="0"/>
              <a:t> </a:t>
            </a:r>
            <a:r>
              <a:rPr lang="fi-FI" dirty="0" err="1"/>
              <a:t>requirements</a:t>
            </a:r>
            <a:r>
              <a:rPr lang="fi-FI" dirty="0"/>
              <a:t> </a:t>
            </a:r>
            <a:r>
              <a:rPr lang="fi-FI" dirty="0" err="1"/>
              <a:t>from</a:t>
            </a:r>
            <a:r>
              <a:rPr lang="fi-FI" dirty="0"/>
              <a:t> NR CHO, as </a:t>
            </a:r>
            <a:r>
              <a:rPr lang="fi-FI" dirty="0" err="1"/>
              <a:t>captured</a:t>
            </a:r>
            <a:r>
              <a:rPr lang="fi-FI" dirty="0"/>
              <a:t> in R4-1913436, </a:t>
            </a:r>
            <a:r>
              <a:rPr lang="fi-FI" dirty="0" err="1"/>
              <a:t>can</a:t>
            </a:r>
            <a:r>
              <a:rPr lang="fi-FI" dirty="0"/>
              <a:t> </a:t>
            </a:r>
            <a:r>
              <a:rPr lang="fi-FI" dirty="0" err="1"/>
              <a:t>be</a:t>
            </a:r>
            <a:r>
              <a:rPr lang="fi-FI" dirty="0"/>
              <a:t> </a:t>
            </a:r>
            <a:r>
              <a:rPr lang="fi-FI" dirty="0" err="1"/>
              <a:t>applied</a:t>
            </a:r>
            <a:r>
              <a:rPr lang="fi-FI" dirty="0"/>
              <a:t> to LTE CHO.</a:t>
            </a:r>
          </a:p>
        </p:txBody>
      </p:sp>
    </p:spTree>
    <p:extLst>
      <p:ext uri="{BB962C8B-B14F-4D97-AF65-F5344CB8AC3E}">
        <p14:creationId xmlns:p14="http://schemas.microsoft.com/office/powerpoint/2010/main" val="497446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7265"/>
            <a:ext cx="889248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Way forward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79512" y="1003369"/>
            <a:ext cx="8856984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Companies are encouraged to provided analysis on:</a:t>
            </a:r>
          </a:p>
          <a:p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Interruption in DAPS HO D1 to down select from option 1 and option 2 in slide 2.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 Power imbalance between the source and target cells in DAPS intra-frequency HO side condition.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 Restrictions related to source and target BW.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T</a:t>
            </a:r>
            <a:r>
              <a:rPr lang="en-US" sz="2400" baseline="-25000" dirty="0"/>
              <a:t>RRC_2 </a:t>
            </a:r>
            <a:r>
              <a:rPr lang="en-US" sz="2400" dirty="0"/>
              <a:t>in conditional handover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r>
              <a:rPr lang="en-US" sz="2400" dirty="0"/>
              <a:t>Conclusion on issues above will be made in RAN4#94.</a:t>
            </a:r>
          </a:p>
          <a:p>
            <a:endParaRPr lang="en-US" sz="2400" dirty="0"/>
          </a:p>
          <a:p>
            <a:endParaRPr lang="en-US" sz="2400" dirty="0"/>
          </a:p>
          <a:p>
            <a:pPr fontAlgn="base" hangingPunct="0">
              <a:spcBef>
                <a:spcPct val="0"/>
              </a:spcBef>
              <a:spcAft>
                <a:spcPct val="0"/>
              </a:spcAft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581809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11517</TotalTime>
  <Words>139</Words>
  <Application>Microsoft Office PowerPoint</Application>
  <PresentationFormat>On-screen Show (4:3)</PresentationFormat>
  <Paragraphs>23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テーマ</vt:lpstr>
      <vt:lpstr>Way forward on LTE mobility enhancement</vt:lpstr>
      <vt:lpstr>Background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Nokia</cp:lastModifiedBy>
  <cp:revision>471</cp:revision>
  <dcterms:created xsi:type="dcterms:W3CDTF">2017-01-18T16:32:26Z</dcterms:created>
  <dcterms:modified xsi:type="dcterms:W3CDTF">2019-11-22T23:57:02Z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2a613ce1-eaed-499c-a840-7a746a79a7b4</vt:lpwstr>
  </property>
  <property fmtid="{D5CDD505-2E9C-101B-9397-08002B2CF9AE}" pid="4" name="CTP_TimeStamp">
    <vt:lpwstr>2019-11-22 16:14:32Z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</Properties>
</file>