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80" r:id="rId2"/>
    <p:sldId id="282" r:id="rId3"/>
    <p:sldId id="283" r:id="rId4"/>
    <p:sldId id="285"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65" autoAdjust="0"/>
    <p:restoredTop sz="90157" autoAdjust="0"/>
  </p:normalViewPr>
  <p:slideViewPr>
    <p:cSldViewPr snapToGrid="0">
      <p:cViewPr varScale="1">
        <p:scale>
          <a:sx n="88" d="100"/>
          <a:sy n="88" d="100"/>
        </p:scale>
        <p:origin x="81"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11/22/2019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t>11/22/2019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t>11/22/2019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t>11/22/2019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t>11/22/2019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en-US" sz="4800" dirty="0"/>
              <a:t>WF on Rx image rejection</a:t>
            </a:r>
            <a:br>
              <a:rPr lang="en-US" sz="4800" dirty="0"/>
            </a:br>
            <a:r>
              <a:rPr lang="en-US" sz="4800" dirty="0"/>
              <a:t>for FR1 intra-band contiguous CA/EN-DC</a:t>
            </a:r>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a:t>NTT DOCOMO, INC.</a:t>
            </a:r>
            <a:endParaRPr lang="en-US" sz="2800" dirty="0">
              <a:solidFill>
                <a:srgbClr val="FF0000"/>
              </a:solidFill>
            </a:endParaRPr>
          </a:p>
        </p:txBody>
      </p:sp>
      <p:sp>
        <p:nvSpPr>
          <p:cNvPr id="4" name="TextBox 3"/>
          <p:cNvSpPr txBox="1"/>
          <p:nvPr/>
        </p:nvSpPr>
        <p:spPr>
          <a:xfrm>
            <a:off x="10436087" y="218661"/>
            <a:ext cx="1520687" cy="369332"/>
          </a:xfrm>
          <a:prstGeom prst="rect">
            <a:avLst/>
          </a:prstGeom>
          <a:noFill/>
        </p:spPr>
        <p:txBody>
          <a:bodyPr wrap="square" rtlCol="0">
            <a:spAutoFit/>
          </a:bodyPr>
          <a:lstStyle/>
          <a:p>
            <a:r>
              <a:rPr lang="en-US" b="1" dirty="0"/>
              <a:t>R4-1916135</a:t>
            </a:r>
          </a:p>
        </p:txBody>
      </p:sp>
      <p:sp>
        <p:nvSpPr>
          <p:cNvPr id="5" name="テキスト ボックス 3"/>
          <p:cNvSpPr txBox="1"/>
          <p:nvPr/>
        </p:nvSpPr>
        <p:spPr>
          <a:xfrm>
            <a:off x="107504" y="180688"/>
            <a:ext cx="3481274" cy="923330"/>
          </a:xfrm>
          <a:prstGeom prst="rect">
            <a:avLst/>
          </a:prstGeom>
          <a:noFill/>
        </p:spPr>
        <p:txBody>
          <a:bodyPr wrap="none" rtlCol="0">
            <a:spAutoFit/>
          </a:bodyPr>
          <a:lstStyle/>
          <a:p>
            <a:r>
              <a:rPr lang="en-US" b="1" dirty="0"/>
              <a:t>3GPP TSG-RAN WG4 Meeting #93</a:t>
            </a:r>
          </a:p>
          <a:p>
            <a:r>
              <a:rPr lang="en-US" b="1" dirty="0"/>
              <a:t>Reno, NV, USA, 18-22 Nov 2019</a:t>
            </a:r>
            <a:endParaRPr lang="en-US" dirty="0"/>
          </a:p>
          <a:p>
            <a:r>
              <a:rPr lang="en-US" b="1" dirty="0"/>
              <a:t>Agenda: 9.19</a:t>
            </a:r>
          </a:p>
        </p:txBody>
      </p:sp>
    </p:spTree>
    <p:extLst>
      <p:ext uri="{BB962C8B-B14F-4D97-AF65-F5344CB8AC3E}">
        <p14:creationId xmlns:p14="http://schemas.microsoft.com/office/powerpoint/2010/main" val="2072106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ACB96-5EB9-4B53-9E45-26131119450E}"/>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89FEB596-98D6-4046-98CD-784653D5AED3}"/>
              </a:ext>
            </a:extLst>
          </p:cNvPr>
          <p:cNvSpPr>
            <a:spLocks noGrp="1"/>
          </p:cNvSpPr>
          <p:nvPr>
            <p:ph idx="1"/>
          </p:nvPr>
        </p:nvSpPr>
        <p:spPr>
          <a:xfrm>
            <a:off x="474453" y="1808371"/>
            <a:ext cx="11464506" cy="4575175"/>
          </a:xfrm>
        </p:spPr>
        <p:txBody>
          <a:bodyPr>
            <a:normAutofit fontScale="77500" lnSpcReduction="20000"/>
          </a:bodyPr>
          <a:lstStyle/>
          <a:p>
            <a:r>
              <a:rPr lang="en-US" dirty="0"/>
              <a:t>In LTE, Rx image requirement has been specified for intra-band contiguous CA.</a:t>
            </a:r>
          </a:p>
          <a:p>
            <a:r>
              <a:rPr lang="en-US" dirty="0"/>
              <a:t>In NR, Rx image requirement has been not yet defined.</a:t>
            </a:r>
          </a:p>
          <a:p>
            <a:pPr lvl="1"/>
            <a:r>
              <a:rPr lang="en-US" dirty="0"/>
              <a:t>Previous agreement in [1] was that no need to specify Rx image at least for NR single-carrier. FFS CA cases.</a:t>
            </a:r>
          </a:p>
          <a:p>
            <a:r>
              <a:rPr lang="en-US" dirty="0"/>
              <a:t>In [2], demodulation performance requirement for power imbalance is mentioned as a scope of Rel-16 NR performance requirement enhancement. </a:t>
            </a:r>
          </a:p>
          <a:p>
            <a:r>
              <a:rPr lang="en-US" dirty="0"/>
              <a:t>In RAN4#92bis, there was a discussion in UE demodulation session about power imbalance where Rx image rejection assumption is needed, and it was agreed that the power imbalance discussion is waiting for conclusion of Rx image discussion in UR RF session.</a:t>
            </a:r>
          </a:p>
          <a:p>
            <a:r>
              <a:rPr lang="en-US" dirty="0"/>
              <a:t>RAN4#93 discusses the following options [3]:</a:t>
            </a:r>
          </a:p>
          <a:p>
            <a:pPr lvl="1" hangingPunct="0"/>
            <a:r>
              <a:rPr lang="en-US" altLang="ja-JP" dirty="0"/>
              <a:t>Option 1: Specify Rx image rejection requirement for FR1 intra-band contiguous CA and EN-DC in TS 38.101-1 and TS 38.101-3 in Rel-16, respectively.</a:t>
            </a:r>
            <a:endParaRPr lang="ja-JP" altLang="ja-JP" dirty="0"/>
          </a:p>
          <a:p>
            <a:pPr lvl="2" hangingPunct="0"/>
            <a:r>
              <a:rPr lang="en-US" altLang="ja-JP" dirty="0"/>
              <a:t>Not need to test as same with LTE CA.</a:t>
            </a:r>
            <a:endParaRPr lang="ja-JP" altLang="ja-JP" dirty="0"/>
          </a:p>
          <a:p>
            <a:pPr lvl="1" hangingPunct="0"/>
            <a:r>
              <a:rPr lang="en-US" altLang="ja-JP" dirty="0"/>
              <a:t>Option 2: Agree assumption of Rx image rejection capability for NR UE for FR1 intra-band contiguous CA and EN-DC for power imbalance requirement for UE demodulation requirements. </a:t>
            </a:r>
            <a:endParaRPr lang="ja-JP" altLang="ja-JP" dirty="0"/>
          </a:p>
        </p:txBody>
      </p:sp>
    </p:spTree>
    <p:extLst>
      <p:ext uri="{BB962C8B-B14F-4D97-AF65-F5344CB8AC3E}">
        <p14:creationId xmlns:p14="http://schemas.microsoft.com/office/powerpoint/2010/main" val="2572963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C3CB6-6546-4BC0-9F58-BFD5B5D3C1F9}"/>
              </a:ext>
            </a:extLst>
          </p:cNvPr>
          <p:cNvSpPr>
            <a:spLocks noGrp="1"/>
          </p:cNvSpPr>
          <p:nvPr>
            <p:ph type="title"/>
          </p:nvPr>
        </p:nvSpPr>
        <p:spPr>
          <a:xfrm>
            <a:off x="838200" y="365125"/>
            <a:ext cx="10515600" cy="735255"/>
          </a:xfrm>
        </p:spPr>
        <p:txBody>
          <a:bodyPr/>
          <a:lstStyle/>
          <a:p>
            <a:r>
              <a:rPr lang="en-US" dirty="0"/>
              <a:t>WF</a:t>
            </a:r>
          </a:p>
        </p:txBody>
      </p:sp>
      <p:sp>
        <p:nvSpPr>
          <p:cNvPr id="3" name="Content Placeholder 2">
            <a:extLst>
              <a:ext uri="{FF2B5EF4-FFF2-40B4-BE49-F238E27FC236}">
                <a16:creationId xmlns:a16="http://schemas.microsoft.com/office/drawing/2014/main" id="{3009B557-FBA6-4C20-88E3-E6AD76CF0C40}"/>
              </a:ext>
            </a:extLst>
          </p:cNvPr>
          <p:cNvSpPr>
            <a:spLocks noGrp="1"/>
          </p:cNvSpPr>
          <p:nvPr>
            <p:ph idx="1"/>
          </p:nvPr>
        </p:nvSpPr>
        <p:spPr>
          <a:xfrm>
            <a:off x="838200" y="1154624"/>
            <a:ext cx="10515600" cy="5338251"/>
          </a:xfrm>
        </p:spPr>
        <p:txBody>
          <a:bodyPr>
            <a:normAutofit/>
          </a:bodyPr>
          <a:lstStyle/>
          <a:p>
            <a:r>
              <a:rPr lang="en-US" b="1" dirty="0"/>
              <a:t>25</a:t>
            </a:r>
            <a:r>
              <a:rPr lang="ja-JP" altLang="en-US" b="1" dirty="0"/>
              <a:t> </a:t>
            </a:r>
            <a:r>
              <a:rPr lang="en-US" b="1" dirty="0" err="1"/>
              <a:t>dBc</a:t>
            </a:r>
            <a:r>
              <a:rPr lang="en-US" b="1" dirty="0"/>
              <a:t> Rx image rejection for FR1 intra-band contiguous CA and EN-DC should be assumed for power imbalance requirement for UE demodulation requirements</a:t>
            </a:r>
          </a:p>
          <a:p>
            <a:endParaRPr lang="en-US" b="1" dirty="0">
              <a:solidFill>
                <a:srgbClr val="7030A0"/>
              </a:solidFill>
            </a:endParaRPr>
          </a:p>
          <a:p>
            <a:r>
              <a:rPr lang="en-US" b="1" dirty="0"/>
              <a:t>Rx image rejection </a:t>
            </a:r>
            <a:r>
              <a:rPr lang="en-US" altLang="ja-JP" b="1" dirty="0"/>
              <a:t>for FR1 intra-band contiguous CA and EN-DC should not be specified in TS 38.101-1 and TS 38.101-3</a:t>
            </a:r>
            <a:endParaRPr lang="en-US" b="1" dirty="0"/>
          </a:p>
        </p:txBody>
      </p:sp>
    </p:spTree>
    <p:extLst>
      <p:ext uri="{BB962C8B-B14F-4D97-AF65-F5344CB8AC3E}">
        <p14:creationId xmlns:p14="http://schemas.microsoft.com/office/powerpoint/2010/main" val="3719476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C3CB6-6546-4BC0-9F58-BFD5B5D3C1F9}"/>
              </a:ext>
            </a:extLst>
          </p:cNvPr>
          <p:cNvSpPr>
            <a:spLocks noGrp="1"/>
          </p:cNvSpPr>
          <p:nvPr>
            <p:ph type="title"/>
          </p:nvPr>
        </p:nvSpPr>
        <p:spPr>
          <a:xfrm>
            <a:off x="838200" y="365125"/>
            <a:ext cx="10515600" cy="735255"/>
          </a:xfrm>
        </p:spPr>
        <p:txBody>
          <a:bodyPr/>
          <a:lstStyle/>
          <a:p>
            <a:r>
              <a:rPr lang="en-US" dirty="0"/>
              <a:t>References</a:t>
            </a:r>
          </a:p>
        </p:txBody>
      </p:sp>
      <p:sp>
        <p:nvSpPr>
          <p:cNvPr id="3" name="Content Placeholder 2">
            <a:extLst>
              <a:ext uri="{FF2B5EF4-FFF2-40B4-BE49-F238E27FC236}">
                <a16:creationId xmlns:a16="http://schemas.microsoft.com/office/drawing/2014/main" id="{3009B557-FBA6-4C20-88E3-E6AD76CF0C40}"/>
              </a:ext>
            </a:extLst>
          </p:cNvPr>
          <p:cNvSpPr>
            <a:spLocks noGrp="1"/>
          </p:cNvSpPr>
          <p:nvPr>
            <p:ph idx="1"/>
          </p:nvPr>
        </p:nvSpPr>
        <p:spPr>
          <a:xfrm>
            <a:off x="838200" y="1154624"/>
            <a:ext cx="10515600" cy="5338251"/>
          </a:xfrm>
        </p:spPr>
        <p:txBody>
          <a:bodyPr>
            <a:normAutofit/>
          </a:bodyPr>
          <a:lstStyle/>
          <a:p>
            <a:pPr hangingPunct="0"/>
            <a:r>
              <a:rPr lang="en-US" altLang="ja-JP" dirty="0"/>
              <a:t>[1]: R4-1711574	“WF on UE RF remaining issues in range 1 and 2”, NTT DOCOMO, INC., RAN4#84bis</a:t>
            </a:r>
            <a:endParaRPr lang="ja-JP" altLang="ja-JP" dirty="0"/>
          </a:p>
          <a:p>
            <a:pPr hangingPunct="0"/>
            <a:r>
              <a:rPr lang="en-US" altLang="ja-JP" dirty="0"/>
              <a:t>[2]: RP-192281	“Revised WID on NR performance requirement enhancement”, China Telecom, RAN#85</a:t>
            </a:r>
          </a:p>
          <a:p>
            <a:pPr hangingPunct="0"/>
            <a:r>
              <a:rPr lang="en-US" altLang="ja-JP" dirty="0"/>
              <a:t>[3]: R4-1915399	“Rx image for FR1 NR intra-band CA and intra-band EN-DC”, NTT DOCOMO, INC., RAN4#93</a:t>
            </a:r>
            <a:endParaRPr lang="ja-JP" altLang="ja-JP" dirty="0"/>
          </a:p>
          <a:p>
            <a:pPr hangingPunct="0"/>
            <a:endParaRPr lang="ja-JP" altLang="ja-JP" dirty="0"/>
          </a:p>
        </p:txBody>
      </p:sp>
    </p:spTree>
    <p:extLst>
      <p:ext uri="{BB962C8B-B14F-4D97-AF65-F5344CB8AC3E}">
        <p14:creationId xmlns:p14="http://schemas.microsoft.com/office/powerpoint/2010/main" val="34439483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TotalTime>
  <Words>339</Words>
  <Application>Microsoft Office PowerPoint</Application>
  <PresentationFormat>ワイド画面</PresentationFormat>
  <Paragraphs>24</Paragraphs>
  <Slides>4</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4</vt:i4>
      </vt:variant>
    </vt:vector>
  </HeadingPairs>
  <TitlesOfParts>
    <vt:vector size="8" baseType="lpstr">
      <vt:lpstr>Arial</vt:lpstr>
      <vt:lpstr>Calibri</vt:lpstr>
      <vt:lpstr>Calibri Light</vt:lpstr>
      <vt:lpstr>Office Theme</vt:lpstr>
      <vt:lpstr>WF on Rx image rejection for FR1 intra-band contiguous CA/EN-DC</vt:lpstr>
      <vt:lpstr>Background</vt:lpstr>
      <vt:lpstr>WF</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vvintola@qti.qualcomm.com</dc:creator>
  <cp:keywords>Wide;band operation, CTPClassification=CTP_PUBLIC:VisualMarkings=</cp:keywords>
  <cp:lastModifiedBy> </cp:lastModifiedBy>
  <cp:revision>594</cp:revision>
  <dcterms:created xsi:type="dcterms:W3CDTF">2017-05-16T04:27:47Z</dcterms:created>
  <dcterms:modified xsi:type="dcterms:W3CDTF">2019-11-22T14:52:36Z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6bd48086-dee8-488e-8462-ca57077ee532</vt:lpwstr>
  </property>
  <property fmtid="{D5CDD505-2E9C-101B-9397-08002B2CF9AE}" pid="3" name="CTP_TimeStamp">
    <vt:lpwstr>2017-12-02 00:42:09Z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NewReviewCycle">
    <vt:lpwstr/>
  </property>
  <property fmtid="{D5CDD505-2E9C-101B-9397-08002B2CF9AE}" pid="8" name="CTPClassification">
    <vt:lpwstr>CTP_PUBLIC</vt:lpwstr>
  </property>
</Properties>
</file>