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80" r:id="rId2"/>
    <p:sldId id="282" r:id="rId3"/>
    <p:sldId id="286" r:id="rId4"/>
    <p:sldId id="283" r:id="rId5"/>
    <p:sldId id="288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48" d="100"/>
          <a:sy n="48" d="100"/>
        </p:scale>
        <p:origin x="677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FR2 inter-band DL 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Nokia, …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R4-1916024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#93</a:t>
            </a:r>
          </a:p>
          <a:p>
            <a:r>
              <a:rPr lang="en-US" b="1" dirty="0"/>
              <a:t>Reno, NV, USA, 18-22 Nov 2019</a:t>
            </a:r>
            <a:endParaRPr lang="en-US" dirty="0"/>
          </a:p>
          <a:p>
            <a:r>
              <a:rPr lang="en-US" b="1" dirty="0"/>
              <a:t>Agenda: 9.14.7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/>
              <a:t>In RAN4#93, the following aspects have been discussed:</a:t>
            </a:r>
          </a:p>
          <a:p>
            <a:pPr lvl="0"/>
            <a:r>
              <a:rPr lang="en-US" sz="2000" dirty="0"/>
              <a:t>The feasibility of existing 8 us time difference requirement (MRTD) of the received symbols and how to avoid simultaneous Tx &amp; Rx in FR2 inter-band DL CA scenarios</a:t>
            </a:r>
          </a:p>
          <a:p>
            <a:r>
              <a:rPr lang="en-US" sz="2000" dirty="0"/>
              <a:t>whether UE is capable for forming beams towards the same directions and different directions for 28 GHz + 39 GHz simultaneously</a:t>
            </a:r>
          </a:p>
          <a:p>
            <a:pPr lvl="0"/>
            <a:r>
              <a:rPr lang="en-US" sz="2000" dirty="0"/>
              <a:t>whether UE is capable for forming beams towards the same directions and different directions for 28 GHz + 28 GHz simultaneously</a:t>
            </a:r>
          </a:p>
          <a:p>
            <a:pPr lvl="0"/>
            <a:r>
              <a:rPr lang="en-US" sz="2000" dirty="0"/>
              <a:t>Whether single </a:t>
            </a:r>
            <a:r>
              <a:rPr lang="en-US" sz="2000" dirty="0" err="1"/>
              <a:t>AoA</a:t>
            </a:r>
            <a:r>
              <a:rPr lang="en-US" sz="2000" dirty="0"/>
              <a:t> or two </a:t>
            </a:r>
            <a:r>
              <a:rPr lang="en-US" sz="2000" dirty="0" err="1"/>
              <a:t>AoAs</a:t>
            </a:r>
            <a:r>
              <a:rPr lang="en-US" sz="2000" dirty="0"/>
              <a:t> shall be adopted for UE RF test. </a:t>
            </a:r>
          </a:p>
          <a:p>
            <a:pPr lvl="0"/>
            <a:r>
              <a:rPr lang="en-US" sz="2000" dirty="0"/>
              <a:t>Whether power imbalance among bands shall be assumed in core requirement and/or conformance test requirement.</a:t>
            </a:r>
          </a:p>
          <a:p>
            <a:pPr lvl="0"/>
            <a:r>
              <a:rPr lang="en-US" sz="2000" dirty="0"/>
              <a:t>Whether co-located or non-co-located deployment should be assumed.</a:t>
            </a:r>
          </a:p>
          <a:p>
            <a:pPr lvl="0"/>
            <a:r>
              <a:rPr lang="en-US" sz="2000" dirty="0"/>
              <a:t>Relaxation framework and factors </a:t>
            </a:r>
            <a:r>
              <a:rPr lang="en-US" sz="2000"/>
              <a:t>in EIS </a:t>
            </a:r>
            <a:r>
              <a:rPr lang="en-US" sz="2000" dirty="0"/>
              <a:t>spherical coverage requirement.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beam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UE is assumed to be feasible to have independent beam management for the bands that are part of supported band configuration in inter-band CA for 28 GHz + 39 GHz combinations.</a:t>
            </a:r>
          </a:p>
          <a:p>
            <a:pPr lvl="1"/>
            <a:r>
              <a:rPr lang="en-US" sz="2000" dirty="0"/>
              <a:t>“28GHz” stands for a band group includes n257, n258, n261</a:t>
            </a:r>
          </a:p>
          <a:p>
            <a:pPr lvl="1"/>
            <a:r>
              <a:rPr lang="en-US" sz="2000" dirty="0"/>
              <a:t>“39GHz” stands for a band group includes n259, n260</a:t>
            </a:r>
          </a:p>
          <a:p>
            <a:r>
              <a:rPr lang="en-US" sz="2000" dirty="0"/>
              <a:t>Beam management for the bands</a:t>
            </a:r>
            <a:r>
              <a:rPr lang="en-US" altLang="zh-CN" sz="2000" dirty="0"/>
              <a:t> that are part of supported band configuration in inter-band CA for 28 GHz + 28 GHz or 39 GHz + 39 GHz combinations.</a:t>
            </a:r>
            <a:endParaRPr lang="en-US" sz="2000" dirty="0"/>
          </a:p>
          <a:p>
            <a:pPr lvl="1"/>
            <a:r>
              <a:rPr lang="en-US" sz="2000" dirty="0"/>
              <a:t>Alt 1: UE is assumed to have common beam  management</a:t>
            </a:r>
          </a:p>
          <a:p>
            <a:pPr lvl="1"/>
            <a:r>
              <a:rPr lang="en-US" sz="2000" dirty="0"/>
              <a:t>Alt 2: UE is assumed to have independent beam  management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27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EIS spherical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Spherical coverage requirements for inter-band CA are tested from single </a:t>
            </a:r>
            <a:r>
              <a:rPr lang="en-US" sz="1800" dirty="0" err="1"/>
              <a:t>AoA</a:t>
            </a:r>
            <a:r>
              <a:rPr lang="en-US" sz="1800" dirty="0"/>
              <a:t> for Rel-16 if the following testability solution can be provided.</a:t>
            </a:r>
          </a:p>
          <a:p>
            <a:pPr lvl="1"/>
            <a:r>
              <a:rPr lang="en-US" sz="1800" dirty="0"/>
              <a:t>Testability SI will study the TE capability of transmitting 28 GHz + 39 GHz, 28 GHz + 28 GHz, or 39 GHz + 39GHz from same direction simultaneously.</a:t>
            </a:r>
          </a:p>
          <a:p>
            <a:pPr lvl="1"/>
            <a:r>
              <a:rPr lang="en-US" sz="1800" dirty="0"/>
              <a:t>PSD condition among bands. </a:t>
            </a:r>
          </a:p>
          <a:p>
            <a:pPr lvl="2"/>
            <a:r>
              <a:rPr lang="en-US" sz="1800" dirty="0"/>
              <a:t>PSD difference up to TBD dB between 28GHz and 39GHz shall be considered in the conformance test configuration and </a:t>
            </a:r>
            <a:r>
              <a:rPr lang="en-US" sz="1800" dirty="0">
                <a:solidFill>
                  <a:srgbClr val="FF0000"/>
                </a:solidFill>
              </a:rPr>
              <a:t>[equal] </a:t>
            </a:r>
            <a:r>
              <a:rPr lang="en-US" sz="1800" dirty="0"/>
              <a:t>PSD among 28+28 and 39+39 band groups</a:t>
            </a:r>
          </a:p>
          <a:p>
            <a:pPr lvl="2"/>
            <a:r>
              <a:rPr lang="en-US" sz="1800" dirty="0">
                <a:solidFill>
                  <a:srgbClr val="FF0000"/>
                </a:solidFill>
              </a:rPr>
              <a:t>Confirm PSD condition for each scenario in RAN4#94.</a:t>
            </a:r>
          </a:p>
          <a:p>
            <a:r>
              <a:rPr lang="en-US" sz="1800" dirty="0"/>
              <a:t>Defining EIS spherical coverage requirement for inter-band CA.</a:t>
            </a:r>
          </a:p>
          <a:p>
            <a:pPr lvl="1"/>
            <a:r>
              <a:rPr lang="en-US" sz="1800" dirty="0"/>
              <a:t>The UE shall meet the EIS spherical coverage requirement simultaneously among bands, the common EIS spherical coverage range between the two bands shall be 50% for power class 3 UE.</a:t>
            </a:r>
          </a:p>
          <a:p>
            <a:pPr lvl="1"/>
            <a:r>
              <a:rPr lang="en-US" sz="1800" dirty="0"/>
              <a:t>Rel-15 EIS spherical coverage requirement will be taken as baseline assuming that the relaxation for 50%-tile point for power class 3 UE is introduced. The relaxation framework and value are FFS. Relaxation value cannot be 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peak EIS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UE shall meet the Peak EIS requirements per band for FR2 DL CA, and they are not required based on common coverage range between two bands; The relaxation framework and values are FFS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54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MRTD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There shall be no change in BS TAE requirement.</a:t>
            </a:r>
          </a:p>
          <a:p>
            <a:r>
              <a:rPr lang="en-US" sz="2000" dirty="0"/>
              <a:t>In RRM session in RAN4#94, discuss if MRTD can be reduced or not.</a:t>
            </a:r>
          </a:p>
          <a:p>
            <a:pPr lvl="1"/>
            <a:r>
              <a:rPr lang="en-US" sz="2000" dirty="0"/>
              <a:t>Alt.1: Max propagation delay difference is 1 us, and MRTD can be revised to 4 us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Alt.2: No change in MRTD, i.e., 8us.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Alt.3: Other values not precluded.</a:t>
            </a:r>
          </a:p>
          <a:p>
            <a:r>
              <a:rPr lang="en-US" sz="2000" dirty="0"/>
              <a:t>For UE not supporting simultaneous Tx/Rx for inter-band CA, a solution to avoid simultaneous Tx &amp; Rx in FR2 DL CA scenarios is needed; potential alternatives are:</a:t>
            </a:r>
          </a:p>
          <a:p>
            <a:pPr lvl="1"/>
            <a:r>
              <a:rPr lang="en-US" sz="2000" dirty="0"/>
              <a:t>Alt. 1: Assume all CCs in FR2 inter-band CA combinations have the same UL/DL TDD configuration and reflect the worst case alignment as an interruption requirement; further specification details can be discussed as part of the Rel-16 RRM work</a:t>
            </a:r>
          </a:p>
          <a:p>
            <a:pPr lvl="1"/>
            <a:r>
              <a:rPr lang="en-US" sz="2000" dirty="0"/>
              <a:t>Alt. 2: It is UE implementation issue to discard DL symbols that can not be processed before UL; the specification impact is FFS and can be discussed as part of the Rel-16 RRM work</a:t>
            </a:r>
          </a:p>
          <a:p>
            <a:pPr lvl="1"/>
            <a:r>
              <a:rPr lang="en-US" sz="2000" dirty="0"/>
              <a:t>Alt. 3: Other solutions are not precluded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384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699</Words>
  <Application>Microsoft Office PowerPoint</Application>
  <PresentationFormat>Widescreen</PresentationFormat>
  <Paragraphs>49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FR2 inter-band DL CA</vt:lpstr>
      <vt:lpstr>Background</vt:lpstr>
      <vt:lpstr>WF on beam management</vt:lpstr>
      <vt:lpstr>WF on EIS spherical coverage</vt:lpstr>
      <vt:lpstr>WF on peak EIS</vt:lpstr>
      <vt:lpstr>WF on MRTD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Author</cp:lastModifiedBy>
  <cp:revision>609</cp:revision>
  <dcterms:created xsi:type="dcterms:W3CDTF">2017-05-16T04:27:47Z</dcterms:created>
  <dcterms:modified xsi:type="dcterms:W3CDTF">2019-11-22T20:19:43Z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