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27" autoAdjust="0"/>
    <p:restoredTop sz="94660"/>
  </p:normalViewPr>
  <p:slideViewPr>
    <p:cSldViewPr snapToGrid="0">
      <p:cViewPr varScale="1">
        <p:scale>
          <a:sx n="71" d="100"/>
          <a:sy n="71" d="100"/>
        </p:scale>
        <p:origin x="47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869962-03C9-4CD8-A398-1053E4A3655A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24641-B679-4EAB-A903-135014AE99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068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893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325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802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561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916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480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965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46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775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35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95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39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8022" y="273881"/>
            <a:ext cx="11714672" cy="761507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3GPP TSG-RAN WG4 Meeting #93				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R4-1915909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b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Reno, NV, USA, 18</a:t>
            </a:r>
            <a:r>
              <a:rPr lang="en-US" altLang="zh-CN" sz="2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22</a:t>
            </a:r>
            <a:r>
              <a:rPr lang="en-US" altLang="zh-CN" sz="2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November, 2019	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3358" y="4287574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96174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71075" y="1779205"/>
            <a:ext cx="10523620" cy="17645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 forward on LTE UE and BS performance requirements for additional enhancements for NB-IOT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734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804" y="0"/>
            <a:ext cx="11473132" cy="862642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804" y="862642"/>
            <a:ext cx="11473132" cy="5727939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3600" dirty="0" smtClean="0"/>
              <a:t>UE</a:t>
            </a:r>
          </a:p>
          <a:p>
            <a:pPr lvl="1" hangingPunct="0"/>
            <a:r>
              <a:rPr lang="en-GB" altLang="zh-CN" sz="2800" dirty="0" smtClean="0"/>
              <a:t>FFS whether to introduce the UE demodulation performance requirement(s) to verify the UE </a:t>
            </a:r>
            <a:r>
              <a:rPr lang="en-GB" altLang="zh-CN" sz="2800" dirty="0" smtClean="0"/>
              <a:t>performance when NPDSCH</a:t>
            </a:r>
            <a:r>
              <a:rPr lang="en-US" altLang="zh-CN" sz="2800" dirty="0" smtClean="0"/>
              <a:t> </a:t>
            </a:r>
            <a:r>
              <a:rPr lang="en-US" altLang="zh-CN" sz="2800" dirty="0" smtClean="0"/>
              <a:t>configured with </a:t>
            </a:r>
            <a:r>
              <a:rPr lang="en-US" altLang="zh-CN" sz="2800" dirty="0"/>
              <a:t>multiple TB </a:t>
            </a:r>
            <a:r>
              <a:rPr lang="en-US" altLang="zh-CN" sz="2800" dirty="0" smtClean="0"/>
              <a:t>scheduling</a:t>
            </a:r>
          </a:p>
          <a:p>
            <a:pPr lvl="1" hangingPunct="0"/>
            <a:r>
              <a:rPr lang="en-US" altLang="zh-CN" sz="2800" dirty="0" smtClean="0"/>
              <a:t>No other UE demodulation requirements will be introduced</a:t>
            </a:r>
            <a:endParaRPr lang="en-GB" altLang="zh-CN" sz="2800" dirty="0" smtClean="0"/>
          </a:p>
          <a:p>
            <a:pPr hangingPunct="0"/>
            <a:r>
              <a:rPr lang="en-GB" altLang="zh-CN" sz="3600" dirty="0" smtClean="0"/>
              <a:t>BS</a:t>
            </a:r>
          </a:p>
          <a:p>
            <a:pPr lvl="1" hangingPunct="0"/>
            <a:r>
              <a:rPr lang="en-GB" altLang="zh-CN" sz="2800" dirty="0"/>
              <a:t>FFS whether to introduce the </a:t>
            </a:r>
            <a:r>
              <a:rPr lang="en-GB" altLang="zh-CN" sz="2800" dirty="0" smtClean="0"/>
              <a:t>BS demodulation </a:t>
            </a:r>
            <a:r>
              <a:rPr lang="en-GB" altLang="zh-CN" sz="2800" dirty="0"/>
              <a:t>performance </a:t>
            </a:r>
            <a:r>
              <a:rPr lang="en-GB" altLang="zh-CN" sz="2800" dirty="0" smtClean="0"/>
              <a:t>requirement(s) </a:t>
            </a:r>
            <a:r>
              <a:rPr lang="en-GB" altLang="zh-CN" sz="2800" dirty="0"/>
              <a:t>to verify the following </a:t>
            </a:r>
            <a:r>
              <a:rPr lang="en-GB" altLang="zh-CN" sz="2800" dirty="0" smtClean="0"/>
              <a:t>features</a:t>
            </a:r>
            <a:endParaRPr lang="en-GB" altLang="zh-CN" sz="2800" dirty="0"/>
          </a:p>
          <a:p>
            <a:pPr lvl="2" hangingPunct="0"/>
            <a:r>
              <a:rPr lang="en-GB" altLang="zh-CN" sz="2800" dirty="0" smtClean="0"/>
              <a:t>NPUSCH </a:t>
            </a:r>
            <a:r>
              <a:rPr lang="en-US" altLang="zh-CN" sz="2800" dirty="0" smtClean="0"/>
              <a:t>configured </a:t>
            </a:r>
            <a:r>
              <a:rPr lang="en-US" altLang="zh-CN" sz="2800" dirty="0"/>
              <a:t>with multiple TB </a:t>
            </a:r>
            <a:r>
              <a:rPr lang="en-US" altLang="zh-CN" sz="2800" dirty="0" smtClean="0"/>
              <a:t>scheduling</a:t>
            </a:r>
            <a:endParaRPr lang="en-GB" altLang="zh-CN" sz="2800" dirty="0" smtClean="0"/>
          </a:p>
          <a:p>
            <a:pPr lvl="2" hangingPunct="0"/>
            <a:r>
              <a:rPr lang="en-GB" altLang="zh-CN" sz="2800" dirty="0" smtClean="0"/>
              <a:t>Coexistence of NPUSCH and NR</a:t>
            </a:r>
          </a:p>
          <a:p>
            <a:pPr lvl="3" hangingPunct="0"/>
            <a:r>
              <a:rPr lang="en-GB" altLang="zh-CN" sz="2600" dirty="0" smtClean="0"/>
              <a:t>When NB-</a:t>
            </a:r>
            <a:r>
              <a:rPr lang="en-GB" altLang="zh-CN" sz="2600" dirty="0" err="1" smtClean="0"/>
              <a:t>IoT</a:t>
            </a:r>
            <a:r>
              <a:rPr lang="en-GB" altLang="zh-CN" sz="2600" dirty="0" smtClean="0"/>
              <a:t> transmission is postponed by </a:t>
            </a:r>
            <a:r>
              <a:rPr lang="en-GB" altLang="zh-CN" sz="2600" dirty="0" err="1" smtClean="0"/>
              <a:t>subframe</a:t>
            </a:r>
            <a:r>
              <a:rPr lang="en-GB" altLang="zh-CN" sz="2600" dirty="0" smtClean="0"/>
              <a:t>(s) for NR UL </a:t>
            </a:r>
            <a:r>
              <a:rPr lang="en-GB" altLang="zh-CN" sz="2600" dirty="0" smtClean="0"/>
              <a:t>transmissions</a:t>
            </a:r>
          </a:p>
          <a:p>
            <a:pPr lvl="1" hangingPunct="0"/>
            <a:r>
              <a:rPr lang="en-GB" altLang="zh-CN" sz="2800" dirty="0"/>
              <a:t>No other BS </a:t>
            </a:r>
            <a:r>
              <a:rPr lang="en-US" altLang="zh-CN" sz="2800" dirty="0"/>
              <a:t>demodulation requirements will be introduced</a:t>
            </a:r>
            <a:r>
              <a:rPr lang="en-GB" altLang="zh-CN" sz="2800" dirty="0"/>
              <a:t> </a:t>
            </a:r>
            <a:endParaRPr lang="en-GB" altLang="zh-CN" sz="2800" dirty="0"/>
          </a:p>
          <a:p>
            <a:pPr lvl="1" hangingPunct="0"/>
            <a:endParaRPr lang="en-GB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959887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103</Words>
  <Application>Microsoft Office PowerPoint</Application>
  <PresentationFormat>宽屏</PresentationFormat>
  <Paragraphs>13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Times New Roman</vt:lpstr>
      <vt:lpstr>Office 主题</vt:lpstr>
      <vt:lpstr>3GPP TSG-RAN WG4 Meeting #93    R4-1915909   Reno, NV, USA, 18th – 22nd November, 2019 </vt:lpstr>
      <vt:lpstr>Way forward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NR HST PUSCH demodulation</dc:title>
  <dc:creator>Daixizeng</dc:creator>
  <cp:lastModifiedBy>Daixizeng</cp:lastModifiedBy>
  <cp:revision>28</cp:revision>
  <dcterms:created xsi:type="dcterms:W3CDTF">2019-11-21T01:25:29Z</dcterms:created>
  <dcterms:modified xsi:type="dcterms:W3CDTF">2019-11-22T02:50:23Z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(3)X3FAkRBFzw2kYlnWjbenSJCPitz2V3Ix2M2amPUj545xFy/9HowZ9RcSLp8sPlO8sP+yxkx9
0Vohks5MV1Upb2uClErR/y/YK4eFxybWSHl8Ds+NVh2fT5sCadDW/SbGqnIkfCi+L1vlh4v/
hWSbUeSLTruT6MF7naj0jpkbNoNNljbpy3dxS8Czh6lpvMmHocP0AjAFe0EaBArFsADfp3Mz
49lHP54vWAFfpHbGyS</vt:lpwstr>
  </property>
  <property fmtid="{D5CDD505-2E9C-101B-9397-08002B2CF9AE}" pid="3" name="_2015_ms_pID_7253431">
    <vt:lpwstr>EpaGdCOyIWUVnlMjJShI3duceCK5QwiMf1eDkELMy4Bk67u3oJxum4
mjLBGKrwjrLBxuaB3YlCLCTK1WK+qv5OdgBno8T70fjUJmshjUGolFl66XjCeP4nsbCR+uua
X0nrRzaTaJ1jp4ARIiGXkFX1xmi1/S/UGtrNCoQqbZ11fxl+K0jwvkn8ECnt66QlxXdbQYhD
Pw0jigFyQiKH/sPkaDA/Qpp99Tzjmq7sYjWw</vt:lpwstr>
  </property>
  <property fmtid="{D5CDD505-2E9C-101B-9397-08002B2CF9AE}" pid="4" name="_2015_ms_pID_7253432">
    <vt:lpwstr>9Q==</vt:lpwstr>
  </property>
</Properties>
</file>