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67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E9639D4-E3E2-4D34-9284-5A2195B3D0D7}" styleName="浅色样式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927" autoAdjust="0"/>
    <p:restoredTop sz="94660"/>
  </p:normalViewPr>
  <p:slideViewPr>
    <p:cSldViewPr snapToGrid="0">
      <p:cViewPr varScale="1">
        <p:scale>
          <a:sx n="71" d="100"/>
          <a:sy n="71" d="100"/>
        </p:scale>
        <p:origin x="472" y="6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2869962-03C9-4CD8-A398-1053E4A3655A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824641-B679-4EAB-A903-135014AE994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5068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8930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0325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88021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5615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69163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84809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59659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46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9775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35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195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803B2C-E7FD-4B23-9FD2-67D2E5FF05E9}" type="datetimeFigureOut">
              <a:rPr lang="zh-CN" altLang="en-US" smtClean="0"/>
              <a:t>2019/11/22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A406E-A5C3-46D8-AE87-DE95ED15DAC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3917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38022" y="273881"/>
            <a:ext cx="11714672" cy="761507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3GPP TSG-RAN WG4 Meeting #93				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R4-1915877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b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Reno, NV, USA, 18</a:t>
            </a:r>
            <a:r>
              <a:rPr lang="en-US" altLang="zh-CN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</a:t>
            </a:r>
            <a:r>
              <a:rPr lang="en-US" altLang="zh-CN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22</a:t>
            </a:r>
            <a:r>
              <a:rPr lang="en-US" altLang="zh-CN" sz="2800" baseline="30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nd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November, 2019	</a:t>
            </a:r>
            <a:endParaRPr lang="zh-CN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423358" y="4287574"/>
            <a:ext cx="9144000" cy="1655762"/>
          </a:xfrm>
        </p:spPr>
        <p:txBody>
          <a:bodyPr>
            <a:normAutofit/>
          </a:bodyPr>
          <a:lstStyle/>
          <a:p>
            <a:r>
              <a:rPr lang="en-US" altLang="zh-CN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Huawei, </a:t>
            </a:r>
            <a:r>
              <a:rPr lang="en-US" altLang="zh-CN" sz="3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HiSilicon</a:t>
            </a:r>
            <a:endParaRPr lang="zh-CN" altLang="en-US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标题 1"/>
          <p:cNvSpPr txBox="1">
            <a:spLocks/>
          </p:cNvSpPr>
          <p:nvPr/>
        </p:nvSpPr>
        <p:spPr>
          <a:xfrm>
            <a:off x="296174" y="0"/>
            <a:ext cx="9144000" cy="23876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1171075" y="1779205"/>
            <a:ext cx="10523620" cy="176455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20000"/>
              </a:lnSpc>
            </a:pPr>
            <a:r>
              <a:rPr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Way forward on LTE UE and BS performance requirements for additional enhancements for NB-IOT</a:t>
            </a:r>
            <a:endParaRPr lang="zh-CN" alt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1734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7804" y="0"/>
            <a:ext cx="11473132" cy="862642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Way forward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7804" y="862642"/>
            <a:ext cx="11473132" cy="5727939"/>
          </a:xfrm>
        </p:spPr>
        <p:txBody>
          <a:bodyPr>
            <a:noAutofit/>
          </a:bodyPr>
          <a:lstStyle/>
          <a:p>
            <a:pPr hangingPunct="0"/>
            <a:r>
              <a:rPr lang="en-GB" altLang="zh-CN" sz="3600" dirty="0" smtClean="0"/>
              <a:t>UE</a:t>
            </a:r>
          </a:p>
          <a:p>
            <a:pPr lvl="1" hangingPunct="0"/>
            <a:r>
              <a:rPr lang="en-GB" altLang="zh-CN" sz="2800" dirty="0" smtClean="0"/>
              <a:t>FFS whether to introduce the UE demodulation performance requirement(s) to verify the UE performance</a:t>
            </a:r>
            <a:r>
              <a:rPr lang="en-US" altLang="zh-CN" sz="2800" dirty="0" smtClean="0"/>
              <a:t> configured with </a:t>
            </a:r>
            <a:r>
              <a:rPr lang="en-US" altLang="zh-CN" sz="2800" dirty="0"/>
              <a:t>multiple TB scheduling</a:t>
            </a:r>
            <a:endParaRPr lang="en-GB" altLang="zh-CN" sz="2800" dirty="0" smtClean="0"/>
          </a:p>
          <a:p>
            <a:pPr hangingPunct="0"/>
            <a:r>
              <a:rPr lang="en-GB" altLang="zh-CN" sz="3600" dirty="0" smtClean="0"/>
              <a:t>BS</a:t>
            </a:r>
          </a:p>
          <a:p>
            <a:pPr lvl="1" hangingPunct="0"/>
            <a:r>
              <a:rPr lang="en-GB" altLang="zh-CN" sz="2800" dirty="0"/>
              <a:t>FFS whether to introduce the </a:t>
            </a:r>
            <a:r>
              <a:rPr lang="en-GB" altLang="zh-CN" sz="2800" dirty="0" smtClean="0"/>
              <a:t>BS demodulation </a:t>
            </a:r>
            <a:r>
              <a:rPr lang="en-GB" altLang="zh-CN" sz="2800" dirty="0"/>
              <a:t>performance </a:t>
            </a:r>
            <a:r>
              <a:rPr lang="en-GB" altLang="zh-CN" sz="2800" dirty="0" smtClean="0"/>
              <a:t>requirement(s) </a:t>
            </a:r>
            <a:r>
              <a:rPr lang="en-GB" altLang="zh-CN" sz="2800" dirty="0"/>
              <a:t>to verify the following </a:t>
            </a:r>
            <a:r>
              <a:rPr lang="en-GB" altLang="zh-CN" sz="2800" dirty="0" smtClean="0"/>
              <a:t>features</a:t>
            </a:r>
            <a:endParaRPr lang="en-GB" altLang="zh-CN" sz="2800" dirty="0"/>
          </a:p>
          <a:p>
            <a:pPr lvl="2" hangingPunct="0"/>
            <a:r>
              <a:rPr lang="en-GB" altLang="zh-CN" sz="2800" dirty="0" smtClean="0"/>
              <a:t>UE </a:t>
            </a:r>
            <a:r>
              <a:rPr lang="en-US" altLang="zh-CN" sz="2800" dirty="0" smtClean="0"/>
              <a:t>configured </a:t>
            </a:r>
            <a:r>
              <a:rPr lang="en-US" altLang="zh-CN" sz="2800" dirty="0"/>
              <a:t>with multiple TB </a:t>
            </a:r>
            <a:r>
              <a:rPr lang="en-US" altLang="zh-CN" sz="2800" dirty="0" smtClean="0"/>
              <a:t>scheduling</a:t>
            </a:r>
            <a:endParaRPr lang="en-GB" altLang="zh-CN" sz="2800" dirty="0" smtClean="0"/>
          </a:p>
          <a:p>
            <a:pPr lvl="2" hangingPunct="0"/>
            <a:r>
              <a:rPr lang="en-GB" altLang="zh-CN" sz="2800" dirty="0" smtClean="0"/>
              <a:t>Coexistence of NPUSCH and NR</a:t>
            </a:r>
          </a:p>
          <a:p>
            <a:pPr lvl="3" hangingPunct="0"/>
            <a:r>
              <a:rPr lang="en-GB" altLang="zh-CN" sz="2600" dirty="0" smtClean="0"/>
              <a:t>When NB-</a:t>
            </a:r>
            <a:r>
              <a:rPr lang="en-GB" altLang="zh-CN" sz="2600" dirty="0" err="1" smtClean="0"/>
              <a:t>IoT</a:t>
            </a:r>
            <a:r>
              <a:rPr lang="en-GB" altLang="zh-CN" sz="2600" dirty="0" smtClean="0"/>
              <a:t> transmission is postponed by </a:t>
            </a:r>
            <a:r>
              <a:rPr lang="en-GB" altLang="zh-CN" sz="2600" dirty="0" err="1" smtClean="0"/>
              <a:t>subframe</a:t>
            </a:r>
            <a:r>
              <a:rPr lang="en-GB" altLang="zh-CN" sz="2600" dirty="0" smtClean="0"/>
              <a:t>(s) for NR UL transmissions</a:t>
            </a:r>
            <a:endParaRPr lang="en-GB" altLang="zh-CN" sz="2600" dirty="0"/>
          </a:p>
          <a:p>
            <a:pPr lvl="1" hangingPunct="0"/>
            <a:endParaRPr lang="en-GB" altLang="zh-CN" sz="3200" dirty="0"/>
          </a:p>
        </p:txBody>
      </p:sp>
    </p:spTree>
    <p:extLst>
      <p:ext uri="{BB962C8B-B14F-4D97-AF65-F5344CB8AC3E}">
        <p14:creationId xmlns:p14="http://schemas.microsoft.com/office/powerpoint/2010/main" val="29598879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591</TotalTime>
  <Words>85</Words>
  <Application>Microsoft Office PowerPoint</Application>
  <PresentationFormat>宽屏</PresentationFormat>
  <Paragraphs>11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Calibri Light</vt:lpstr>
      <vt:lpstr>Times New Roman</vt:lpstr>
      <vt:lpstr>Office 主题</vt:lpstr>
      <vt:lpstr>3GPP TSG-RAN WG4 Meeting #93    R4-1915877   Reno, NV, USA, 18th – 22nd November, 2019 </vt:lpstr>
      <vt:lpstr>Way forward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NR HST PUSCH demodulation</dc:title>
  <dc:creator>Daixizeng</dc:creator>
  <cp:lastModifiedBy>Daixizeng</cp:lastModifiedBy>
  <cp:revision>25</cp:revision>
  <dcterms:created xsi:type="dcterms:W3CDTF">2019-11-21T01:25:29Z</dcterms:created>
  <dcterms:modified xsi:type="dcterms:W3CDTF">2019-11-22T02:39:06Z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(2)lJdj8dgZ8/hY/jk/uVb9O4EAI0rvkd0c4L6GBAmkJYOx9xPajR6DWsmb2Ww7C9RaqG2lW91C
4rQkUeL1gDcJhOrU1TQeALCI/UY0AUXOqq8u8jVaaRbxuMCI8mDs23rbbInN3AFpq5SR3WW2
zSRQ7DmGIgTq2vZnOxejxMBLQzciaWZGtR+fqM7EJB7Bon7LOQc4ka21l59YMYS8BDj0LsWE
k1I4gwNt2Ovjqh1Ggg</vt:lpwstr>
  </property>
  <property fmtid="{D5CDD505-2E9C-101B-9397-08002B2CF9AE}" pid="3" name="_2015_ms_pID_7253431">
    <vt:lpwstr>6Ox3DzXI6bsJ3f/ijgO/fXL6ruciJMRooaKUs3Plj37hszXXb2bSiz
k0Dz/d5tIOTQYypy0PbIrsO80A29igzF2FwMETjQ3n/lK3IQ19PtjBmcPQi/zkfVPvEn4gyR
SSRPORNvzIYW9n3Zq71SE7FclIovFCu7vwZBupGJGSmwB8uKudTVgRCQzg2B+kGdtlLcQTq1
IHMMqJk5K3OfaEC4</vt:lpwstr>
  </property>
</Properties>
</file>