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93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R4-1913870</a:t>
            </a:r>
            <a:endParaRPr lang="en-US" altLang="zh-CN" b="1" dirty="0" smtClean="0"/>
          </a:p>
          <a:p>
            <a:r>
              <a:rPr lang="en-US" altLang="zh-CN" b="1" dirty="0"/>
              <a:t>Reno, USA, 18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22</a:t>
            </a:r>
            <a:r>
              <a:rPr lang="en-US" altLang="zh-CN" b="1" baseline="30000" dirty="0"/>
              <a:t>nd</a:t>
            </a:r>
            <a:r>
              <a:rPr lang="en-US" altLang="zh-CN" b="1" dirty="0"/>
              <a:t> Nov,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</a:t>
            </a:r>
            <a:r>
              <a:rPr lang="en-GB" altLang="zh-CN" b="1" dirty="0" smtClean="0"/>
              <a:t>Item: </a:t>
            </a:r>
            <a:r>
              <a:rPr lang="en-GB" altLang="zh-CN" b="1" dirty="0"/>
              <a:t>9</a:t>
            </a:r>
            <a:r>
              <a:rPr lang="en-GB" altLang="zh-CN" b="1" dirty="0" smtClean="0"/>
              <a:t>.17.2.2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Maximum Doppler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</a:t>
            </a:r>
            <a:r>
              <a:rPr lang="en-GB" altLang="zh-CN" dirty="0" smtClean="0"/>
              <a:t>HST-SFN with 30KHz </a:t>
            </a:r>
            <a:r>
              <a:rPr lang="en-GB" altLang="zh-CN" dirty="0"/>
              <a:t>SCS, the DL maximum Doppler frequency is </a:t>
            </a:r>
            <a:r>
              <a:rPr lang="en-GB" altLang="zh-CN" dirty="0" smtClean="0"/>
              <a:t>1500Hz </a:t>
            </a:r>
            <a:endParaRPr lang="en-GB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HST-SFN with 15KHz SCS, the DL maximum Doppler frequency is </a:t>
            </a:r>
            <a:r>
              <a:rPr lang="en-GB" altLang="zh-CN" dirty="0" smtClean="0"/>
              <a:t>712 Hz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HST single tap with 15 KHz SCS, the DL maximum Doppler frequency </a:t>
            </a:r>
            <a:r>
              <a:rPr lang="en-GB" altLang="zh-CN" dirty="0"/>
              <a:t>1250 Hz</a:t>
            </a:r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1728192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MCS</a:t>
            </a:r>
            <a:endParaRPr lang="en-US" altLang="zh-CN" sz="28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 smtClean="0"/>
              <a:t>For Rank = 2, MCS 13 is considered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Rank = 1, </a:t>
            </a:r>
            <a:r>
              <a:rPr lang="en-US" altLang="zh-CN" dirty="0"/>
              <a:t>MCS </a:t>
            </a:r>
            <a:r>
              <a:rPr lang="en-US" altLang="zh-CN" dirty="0"/>
              <a:t>17 </a:t>
            </a:r>
            <a:r>
              <a:rPr lang="en-US" altLang="zh-CN" dirty="0"/>
              <a:t>is considered</a:t>
            </a: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39552" y="3789040"/>
            <a:ext cx="822960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Antenna connection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both 2x2 and 2x4 are </a:t>
            </a:r>
            <a:r>
              <a:rPr lang="en-GB" altLang="zh-CN" dirty="0" smtClean="0"/>
              <a:t>considered </a:t>
            </a:r>
            <a:endParaRPr lang="en-GB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applicability </a:t>
            </a:r>
            <a:r>
              <a:rPr lang="en-GB" altLang="zh-CN" dirty="0"/>
              <a:t>rule can be considered</a:t>
            </a: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772816"/>
            <a:ext cx="8229600" cy="3528392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Signaling 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HST-SFN, the </a:t>
            </a:r>
            <a:r>
              <a:rPr lang="en-GB" altLang="zh-CN" dirty="0"/>
              <a:t>NW assistance </a:t>
            </a:r>
            <a:r>
              <a:rPr lang="en-GB" altLang="zh-CN" dirty="0" smtClean="0"/>
              <a:t>signalling </a:t>
            </a:r>
            <a:r>
              <a:rPr lang="en-GB" altLang="zh-CN" dirty="0"/>
              <a:t>is introduced in </a:t>
            </a:r>
            <a:r>
              <a:rPr lang="en-GB" altLang="zh-CN" dirty="0"/>
              <a:t>a similar way as that of LTE HST, which is a per-cell </a:t>
            </a:r>
            <a:r>
              <a:rPr lang="en-GB" altLang="zh-CN" dirty="0" smtClean="0"/>
              <a:t>signalling </a:t>
            </a:r>
            <a:r>
              <a:rPr lang="en-GB" altLang="zh-CN" dirty="0"/>
              <a:t>and could be broadcast in system information and also provided in the handover command</a:t>
            </a:r>
            <a:r>
              <a:rPr lang="en-GB" altLang="zh-CN" dirty="0"/>
              <a:t>.</a:t>
            </a: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For HST single tap, </a:t>
            </a:r>
            <a:r>
              <a:rPr lang="en-GB" altLang="zh-CN" dirty="0"/>
              <a:t>it is not necessary to introduce the network assistance signalling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149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主题</vt:lpstr>
      <vt:lpstr>PowerPoint 演示文稿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64</cp:revision>
  <dcterms:created xsi:type="dcterms:W3CDTF">2018-01-09T09:10:37Z</dcterms:created>
  <dcterms:modified xsi:type="dcterms:W3CDTF">2019-11-08T09:34:49Z</dcterms:modified>
</cp:coreProperties>
</file>