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0" r:id="rId2"/>
    <p:sldId id="282" r:id="rId3"/>
    <p:sldId id="283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79" d="100"/>
          <a:sy n="79" d="100"/>
        </p:scale>
        <p:origin x="19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FR</a:t>
            </a:r>
            <a:r>
              <a:rPr lang="de-DE" sz="4800" b="1" dirty="0"/>
              <a:t>2</a:t>
            </a:r>
            <a:r>
              <a:rPr lang="de-DE" sz="4800" dirty="0"/>
              <a:t> MPE Enhancement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 Incorporated,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R4-1913057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7377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#92-Bis</a:t>
            </a:r>
          </a:p>
          <a:p>
            <a:r>
              <a:rPr lang="en-GB" b="1" dirty="0"/>
              <a:t>Chongqing, China, 14-18 Oct 2019</a:t>
            </a:r>
            <a:endParaRPr lang="en-US" dirty="0"/>
          </a:p>
          <a:p>
            <a:r>
              <a:rPr lang="en-GB" b="1" dirty="0"/>
              <a:t>Agenda: 8.14.1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Narrow down options what to signal to network</a:t>
            </a:r>
          </a:p>
          <a:p>
            <a:r>
              <a:rPr lang="en-US" dirty="0"/>
              <a:t>Agree time constraints for signaling</a:t>
            </a:r>
          </a:p>
          <a:p>
            <a:r>
              <a:rPr lang="en-US" dirty="0"/>
              <a:t>WF intention is not to discuss RAN2 details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F7AB6-3D39-4479-962A-48E5149B6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875"/>
          </a:xfrm>
        </p:spPr>
        <p:txBody>
          <a:bodyPr>
            <a:normAutofit/>
          </a:bodyPr>
          <a:lstStyle/>
          <a:p>
            <a:r>
              <a:rPr lang="en-US" sz="3600" dirty="0"/>
              <a:t>Options proposed for MPE event in RAN4#92 bis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112F5-505A-4EA1-8CF8-FBE8BD55A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/>
              <a:t>Rapid indication methods</a:t>
            </a:r>
          </a:p>
          <a:p>
            <a:pPr lvl="2"/>
            <a:r>
              <a:rPr lang="en-US" dirty="0"/>
              <a:t>P-MPR</a:t>
            </a:r>
          </a:p>
          <a:p>
            <a:pPr lvl="3"/>
            <a:r>
              <a:rPr lang="en-US" dirty="0"/>
              <a:t>Before P-MPR is taken</a:t>
            </a:r>
          </a:p>
          <a:p>
            <a:pPr lvl="3"/>
            <a:r>
              <a:rPr lang="en-US" dirty="0"/>
              <a:t>While P-MPR is applied</a:t>
            </a:r>
          </a:p>
          <a:p>
            <a:pPr lvl="3"/>
            <a:r>
              <a:rPr lang="en-US" dirty="0"/>
              <a:t>Can be one bit or include more information</a:t>
            </a:r>
          </a:p>
          <a:p>
            <a:pPr lvl="2"/>
            <a:r>
              <a:rPr lang="en-US" dirty="0"/>
              <a:t>Alert/Emergency signal to indicated back off is about to happen</a:t>
            </a:r>
          </a:p>
          <a:p>
            <a:pPr lvl="3"/>
            <a:r>
              <a:rPr lang="en-US" dirty="0"/>
              <a:t>Is this alert only or does it contain more information?</a:t>
            </a:r>
          </a:p>
          <a:p>
            <a:pPr lvl="1"/>
            <a:r>
              <a:rPr lang="en-US" dirty="0"/>
              <a:t>Assistance information methods</a:t>
            </a:r>
          </a:p>
          <a:p>
            <a:pPr lvl="2"/>
            <a:r>
              <a:rPr lang="en-US" dirty="0"/>
              <a:t>Energy headroom</a:t>
            </a:r>
          </a:p>
          <a:p>
            <a:pPr lvl="3"/>
            <a:r>
              <a:rPr lang="en-US" dirty="0"/>
              <a:t>How much energy UE has for transmissions until specific time</a:t>
            </a:r>
          </a:p>
          <a:p>
            <a:pPr lvl="2"/>
            <a:r>
              <a:rPr lang="en-US" dirty="0"/>
              <a:t>Power headroom</a:t>
            </a:r>
          </a:p>
          <a:p>
            <a:pPr lvl="3"/>
            <a:r>
              <a:rPr lang="en-US" dirty="0"/>
              <a:t>PHR reporting is in place already</a:t>
            </a:r>
          </a:p>
          <a:p>
            <a:pPr lvl="2"/>
            <a:r>
              <a:rPr lang="en-US" dirty="0"/>
              <a:t>Exposure headroom</a:t>
            </a:r>
          </a:p>
          <a:p>
            <a:pPr lvl="2"/>
            <a:r>
              <a:rPr lang="en-US" dirty="0"/>
              <a:t>Dynamic or Multiple maxUplinkdutycycle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472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22BA2-C494-4C00-BB49-666A262D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RAN4#93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77BBFE-0301-4F37-BFAF-5B943EC76A7D}"/>
              </a:ext>
            </a:extLst>
          </p:cNvPr>
          <p:cNvSpPr txBox="1"/>
          <p:nvPr/>
        </p:nvSpPr>
        <p:spPr>
          <a:xfrm>
            <a:off x="838200" y="1881188"/>
            <a:ext cx="9677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In RAN4#93 </a:t>
            </a:r>
            <a:r>
              <a:rPr lang="fi-FI" dirty="0" err="1"/>
              <a:t>companies</a:t>
            </a:r>
            <a:r>
              <a:rPr lang="fi-FI" dirty="0"/>
              <a:t> </a:t>
            </a:r>
            <a:r>
              <a:rPr lang="fi-FI" dirty="0" err="1"/>
              <a:t>provide</a:t>
            </a:r>
            <a:r>
              <a:rPr lang="fi-FI" dirty="0"/>
              <a:t> </a:t>
            </a:r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analysis</a:t>
            </a:r>
            <a:r>
              <a:rPr lang="fi-FI" dirty="0"/>
              <a:t> on </a:t>
            </a:r>
            <a:r>
              <a:rPr lang="fi-FI" dirty="0" err="1"/>
              <a:t>details</a:t>
            </a:r>
            <a:r>
              <a:rPr lang="fi-FI" dirty="0"/>
              <a:t> of </a:t>
            </a:r>
            <a:r>
              <a:rPr lang="fi-FI" dirty="0" err="1"/>
              <a:t>their</a:t>
            </a:r>
            <a:r>
              <a:rPr lang="fi-FI" dirty="0"/>
              <a:t> </a:t>
            </a:r>
            <a:r>
              <a:rPr lang="fi-FI" dirty="0" err="1"/>
              <a:t>proposed</a:t>
            </a:r>
            <a:r>
              <a:rPr lang="fi-FI" dirty="0"/>
              <a:t> </a:t>
            </a:r>
            <a:r>
              <a:rPr lang="fi-FI" dirty="0" err="1"/>
              <a:t>solution</a:t>
            </a:r>
            <a:r>
              <a:rPr lang="fi-FI" dirty="0"/>
              <a:t> </a:t>
            </a:r>
            <a:r>
              <a:rPr lang="fi-FI" dirty="0" err="1"/>
              <a:t>such</a:t>
            </a:r>
            <a:r>
              <a:rPr lang="fi-FI" dirty="0"/>
              <a:t> 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dirty="0" err="1"/>
              <a:t>Expected</a:t>
            </a:r>
            <a:r>
              <a:rPr lang="fi-FI" dirty="0"/>
              <a:t> </a:t>
            </a:r>
            <a:r>
              <a:rPr lang="fi-FI" dirty="0" err="1"/>
              <a:t>signaling</a:t>
            </a:r>
            <a:r>
              <a:rPr lang="fi-FI" dirty="0"/>
              <a:t> </a:t>
            </a:r>
            <a:r>
              <a:rPr lang="fi-FI" dirty="0" err="1"/>
              <a:t>latency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proposed</a:t>
            </a:r>
            <a:r>
              <a:rPr lang="fi-FI" dirty="0"/>
              <a:t> </a:t>
            </a:r>
            <a:r>
              <a:rPr lang="fi-FI" dirty="0" err="1"/>
              <a:t>solution</a:t>
            </a:r>
            <a:r>
              <a:rPr lang="fi-FI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dirty="0"/>
              <a:t>For </a:t>
            </a:r>
            <a:r>
              <a:rPr lang="fi-FI" dirty="0" err="1"/>
              <a:t>example</a:t>
            </a:r>
            <a:r>
              <a:rPr lang="fi-FI" dirty="0"/>
              <a:t> </a:t>
            </a:r>
            <a:r>
              <a:rPr lang="fi-FI" dirty="0" err="1"/>
              <a:t>what</a:t>
            </a:r>
            <a:r>
              <a:rPr lang="fi-FI" dirty="0"/>
              <a:t> is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time</a:t>
            </a:r>
            <a:r>
              <a:rPr lang="fi-FI" dirty="0"/>
              <a:t> </a:t>
            </a:r>
            <a:r>
              <a:rPr lang="fi-FI" dirty="0" err="1"/>
              <a:t>between</a:t>
            </a:r>
            <a:r>
              <a:rPr lang="fi-FI" dirty="0"/>
              <a:t> UE </a:t>
            </a:r>
            <a:r>
              <a:rPr lang="fi-FI" dirty="0" err="1"/>
              <a:t>detects</a:t>
            </a:r>
            <a:r>
              <a:rPr lang="fi-FI" dirty="0"/>
              <a:t> MPE </a:t>
            </a:r>
            <a:r>
              <a:rPr lang="fi-FI" dirty="0" err="1"/>
              <a:t>event</a:t>
            </a:r>
            <a:r>
              <a:rPr lang="fi-FI" dirty="0"/>
              <a:t> and BS </a:t>
            </a:r>
            <a:r>
              <a:rPr lang="fi-FI" dirty="0" err="1"/>
              <a:t>receives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MPE </a:t>
            </a:r>
            <a:r>
              <a:rPr lang="fi-FI" dirty="0" err="1"/>
              <a:t>event</a:t>
            </a:r>
            <a:r>
              <a:rPr lang="fi-FI" dirty="0"/>
              <a:t> </a:t>
            </a:r>
            <a:r>
              <a:rPr lang="fi-FI" dirty="0" err="1"/>
              <a:t>information</a:t>
            </a:r>
            <a:endParaRPr lang="fi-FI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dirty="0" err="1"/>
              <a:t>Provide</a:t>
            </a:r>
            <a:r>
              <a:rPr lang="fi-FI" dirty="0"/>
              <a:t> RAN4 </a:t>
            </a:r>
            <a:r>
              <a:rPr lang="fi-FI" dirty="0" err="1"/>
              <a:t>specification</a:t>
            </a:r>
            <a:r>
              <a:rPr lang="fi-FI" dirty="0"/>
              <a:t> </a:t>
            </a:r>
            <a:r>
              <a:rPr lang="fi-FI" dirty="0" err="1"/>
              <a:t>impact</a:t>
            </a:r>
            <a:endParaRPr lang="fi-FI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i-FI" dirty="0"/>
              <a:t>RAN1 and RAN2 </a:t>
            </a:r>
            <a:r>
              <a:rPr lang="fi-FI" dirty="0" err="1"/>
              <a:t>specification</a:t>
            </a:r>
            <a:r>
              <a:rPr lang="fi-FI" dirty="0"/>
              <a:t> </a:t>
            </a:r>
            <a:r>
              <a:rPr lang="fi-FI" dirty="0" err="1"/>
              <a:t>impact</a:t>
            </a:r>
            <a:r>
              <a:rPr lang="fi-FI" dirty="0"/>
              <a:t> is </a:t>
            </a:r>
            <a:r>
              <a:rPr lang="fi-FI" dirty="0" err="1"/>
              <a:t>encouraged</a:t>
            </a:r>
            <a:r>
              <a:rPr lang="fi-FI" dirty="0"/>
              <a:t> to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provided</a:t>
            </a:r>
            <a:r>
              <a:rPr lang="fi-FI" dirty="0"/>
              <a:t> in RAN4 </a:t>
            </a:r>
            <a:r>
              <a:rPr lang="fi-FI" dirty="0" err="1"/>
              <a:t>contribution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RAN4 </a:t>
            </a:r>
            <a:r>
              <a:rPr lang="fi-FI" dirty="0" err="1"/>
              <a:t>chooses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solutions</a:t>
            </a:r>
            <a:r>
              <a:rPr lang="fi-FI" dirty="0"/>
              <a:t> to </a:t>
            </a:r>
            <a:r>
              <a:rPr lang="fi-FI" dirty="0" err="1"/>
              <a:t>address</a:t>
            </a:r>
            <a:r>
              <a:rPr lang="fi-FI" dirty="0"/>
              <a:t> MPE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LS is </a:t>
            </a:r>
            <a:r>
              <a:rPr lang="fi-FI" dirty="0" err="1"/>
              <a:t>sent</a:t>
            </a:r>
            <a:r>
              <a:rPr lang="fi-FI" dirty="0"/>
              <a:t> to RAN1 </a:t>
            </a:r>
            <a:r>
              <a:rPr lang="fi-FI" dirty="0" err="1"/>
              <a:t>or</a:t>
            </a:r>
            <a:r>
              <a:rPr lang="fi-FI" dirty="0"/>
              <a:t> RAN2 </a:t>
            </a:r>
            <a:r>
              <a:rPr lang="fi-FI" dirty="0" err="1"/>
              <a:t>or</a:t>
            </a:r>
            <a:r>
              <a:rPr lang="fi-FI" dirty="0"/>
              <a:t> </a:t>
            </a:r>
            <a:r>
              <a:rPr lang="fi-FI" dirty="0" err="1"/>
              <a:t>both</a:t>
            </a:r>
            <a:r>
              <a:rPr lang="fi-FI" dirty="0"/>
              <a:t> </a:t>
            </a:r>
            <a:r>
              <a:rPr lang="fi-FI" dirty="0" err="1"/>
              <a:t>if</a:t>
            </a:r>
            <a:r>
              <a:rPr lang="fi-FI" dirty="0"/>
              <a:t> </a:t>
            </a:r>
            <a:r>
              <a:rPr lang="fi-FI" dirty="0" err="1"/>
              <a:t>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699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23675</TotalTime>
  <Words>202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FR2 MPE Enhancement</vt:lpstr>
      <vt:lpstr>Scope</vt:lpstr>
      <vt:lpstr>Options proposed for MPE event in RAN4#92 bis</vt:lpstr>
      <vt:lpstr>RAN4#93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Editor</cp:lastModifiedBy>
  <cp:revision>541</cp:revision>
  <dcterms:created xsi:type="dcterms:W3CDTF">2017-05-16T04:27:47Z</dcterms:created>
  <dcterms:modified xsi:type="dcterms:W3CDTF">2019-10-18T03:25:57Z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