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B93522-EF62-4D7C-A89A-26A5587454DB}" v="1" dt="2019-10-17T07:19:29.4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46" autoAdjust="0"/>
    <p:restoredTop sz="94660"/>
  </p:normalViewPr>
  <p:slideViewPr>
    <p:cSldViewPr snapToGrid="0">
      <p:cViewPr varScale="1">
        <p:scale>
          <a:sx n="82" d="100"/>
          <a:sy n="82" d="100"/>
        </p:scale>
        <p:origin x="88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3B95517B-56EC-4B32-8C7C-CCC2F188F168}"/>
    <pc:docChg chg="custSel modSld">
      <pc:chgData name="Chunhui Zhang" userId="fdc248b9-f08b-4c7c-a534-e43a1ca2b185" providerId="ADAL" clId="{3B95517B-56EC-4B32-8C7C-CCC2F188F168}" dt="2019-10-17T09:44:31.095" v="84" actId="27636"/>
      <pc:docMkLst>
        <pc:docMk/>
      </pc:docMkLst>
      <pc:sldChg chg="modSp">
        <pc:chgData name="Chunhui Zhang" userId="fdc248b9-f08b-4c7c-a534-e43a1ca2b185" providerId="ADAL" clId="{3B95517B-56EC-4B32-8C7C-CCC2F188F168}" dt="2019-10-17T09:43:49.878" v="27" actId="20577"/>
        <pc:sldMkLst>
          <pc:docMk/>
          <pc:sldMk cId="693811196" sldId="256"/>
        </pc:sldMkLst>
        <pc:spChg chg="mod">
          <ac:chgData name="Chunhui Zhang" userId="fdc248b9-f08b-4c7c-a534-e43a1ca2b185" providerId="ADAL" clId="{3B95517B-56EC-4B32-8C7C-CCC2F188F168}" dt="2019-10-17T09:43:49.878" v="27" actId="20577"/>
          <ac:spMkLst>
            <pc:docMk/>
            <pc:sldMk cId="693811196" sldId="256"/>
            <ac:spMk id="3" creationId="{F45F1FD6-46B3-4DF8-BEF8-A65E28070381}"/>
          </ac:spMkLst>
        </pc:spChg>
        <pc:spChg chg="mod">
          <ac:chgData name="Chunhui Zhang" userId="fdc248b9-f08b-4c7c-a534-e43a1ca2b185" providerId="ADAL" clId="{3B95517B-56EC-4B32-8C7C-CCC2F188F168}" dt="2019-10-17T09:43:37.768" v="3" actId="20577"/>
          <ac:spMkLst>
            <pc:docMk/>
            <pc:sldMk cId="693811196" sldId="256"/>
            <ac:spMk id="5" creationId="{53B91670-4C83-450C-B16F-DBD5D3ED2C18}"/>
          </ac:spMkLst>
        </pc:spChg>
      </pc:sldChg>
      <pc:sldChg chg="modSp">
        <pc:chgData name="Chunhui Zhang" userId="fdc248b9-f08b-4c7c-a534-e43a1ca2b185" providerId="ADAL" clId="{3B95517B-56EC-4B32-8C7C-CCC2F188F168}" dt="2019-10-17T09:44:31.095" v="84" actId="27636"/>
        <pc:sldMkLst>
          <pc:docMk/>
          <pc:sldMk cId="3396640020" sldId="258"/>
        </pc:sldMkLst>
        <pc:spChg chg="mod">
          <ac:chgData name="Chunhui Zhang" userId="fdc248b9-f08b-4c7c-a534-e43a1ca2b185" providerId="ADAL" clId="{3B95517B-56EC-4B32-8C7C-CCC2F188F168}" dt="2019-10-17T09:44:31.095" v="84" actId="27636"/>
          <ac:spMkLst>
            <pc:docMk/>
            <pc:sldMk cId="3396640020" sldId="258"/>
            <ac:spMk id="3" creationId="{927294DB-15A7-44FD-825E-040A2F6B097D}"/>
          </ac:spMkLst>
        </pc:spChg>
      </pc:sldChg>
    </pc:docChg>
  </pc:docChgLst>
  <pc:docChgLst>
    <pc:chgData name="Chunhui Zhang" userId="fdc248b9-f08b-4c7c-a534-e43a1ca2b185" providerId="ADAL" clId="{7291AA6B-95C0-458E-95AA-717F342E6BC3}"/>
    <pc:docChg chg="custSel addSld delSld modSld">
      <pc:chgData name="Chunhui Zhang" userId="fdc248b9-f08b-4c7c-a534-e43a1ca2b185" providerId="ADAL" clId="{7291AA6B-95C0-458E-95AA-717F342E6BC3}" dt="2019-10-17T07:25:14.494" v="1023" actId="20577"/>
      <pc:docMkLst>
        <pc:docMk/>
      </pc:docMkLst>
      <pc:sldChg chg="modSp">
        <pc:chgData name="Chunhui Zhang" userId="fdc248b9-f08b-4c7c-a534-e43a1ca2b185" providerId="ADAL" clId="{7291AA6B-95C0-458E-95AA-717F342E6BC3}" dt="2019-10-17T07:20:00.278" v="310" actId="20577"/>
        <pc:sldMkLst>
          <pc:docMk/>
          <pc:sldMk cId="341295761" sldId="257"/>
        </pc:sldMkLst>
        <pc:spChg chg="mod">
          <ac:chgData name="Chunhui Zhang" userId="fdc248b9-f08b-4c7c-a534-e43a1ca2b185" providerId="ADAL" clId="{7291AA6B-95C0-458E-95AA-717F342E6BC3}" dt="2019-10-17T07:20:00.278" v="310" actId="20577"/>
          <ac:spMkLst>
            <pc:docMk/>
            <pc:sldMk cId="341295761" sldId="257"/>
            <ac:spMk id="3" creationId="{C596BF9B-B205-49AD-BBEE-193235C5F863}"/>
          </ac:spMkLst>
        </pc:spChg>
      </pc:sldChg>
      <pc:sldChg chg="modSp add">
        <pc:chgData name="Chunhui Zhang" userId="fdc248b9-f08b-4c7c-a534-e43a1ca2b185" providerId="ADAL" clId="{7291AA6B-95C0-458E-95AA-717F342E6BC3}" dt="2019-10-17T07:25:14.494" v="1023" actId="20577"/>
        <pc:sldMkLst>
          <pc:docMk/>
          <pc:sldMk cId="3396640020" sldId="258"/>
        </pc:sldMkLst>
        <pc:spChg chg="mod">
          <ac:chgData name="Chunhui Zhang" userId="fdc248b9-f08b-4c7c-a534-e43a1ca2b185" providerId="ADAL" clId="{7291AA6B-95C0-458E-95AA-717F342E6BC3}" dt="2019-10-17T07:20:04.325" v="318" actId="20577"/>
          <ac:spMkLst>
            <pc:docMk/>
            <pc:sldMk cId="3396640020" sldId="258"/>
            <ac:spMk id="2" creationId="{D8F2F0F3-9ACB-4015-B299-5CE959BBEC0F}"/>
          </ac:spMkLst>
        </pc:spChg>
        <pc:spChg chg="mod">
          <ac:chgData name="Chunhui Zhang" userId="fdc248b9-f08b-4c7c-a534-e43a1ca2b185" providerId="ADAL" clId="{7291AA6B-95C0-458E-95AA-717F342E6BC3}" dt="2019-10-17T07:25:14.494" v="1023" actId="20577"/>
          <ac:spMkLst>
            <pc:docMk/>
            <pc:sldMk cId="3396640020" sldId="258"/>
            <ac:spMk id="3" creationId="{927294DB-15A7-44FD-825E-040A2F6B097D}"/>
          </ac:spMkLst>
        </pc:spChg>
      </pc:sldChg>
      <pc:sldChg chg="del">
        <pc:chgData name="Chunhui Zhang" userId="fdc248b9-f08b-4c7c-a534-e43a1ca2b185" providerId="ADAL" clId="{7291AA6B-95C0-458E-95AA-717F342E6BC3}" dt="2019-10-17T07:18:34.678" v="0" actId="2696"/>
        <pc:sldMkLst>
          <pc:docMk/>
          <pc:sldMk cId="190242566" sldId="261"/>
        </pc:sldMkLst>
      </pc:sldChg>
      <pc:sldChg chg="del">
        <pc:chgData name="Chunhui Zhang" userId="fdc248b9-f08b-4c7c-a534-e43a1ca2b185" providerId="ADAL" clId="{7291AA6B-95C0-458E-95AA-717F342E6BC3}" dt="2019-10-17T07:18:34.708" v="3" actId="2696"/>
        <pc:sldMkLst>
          <pc:docMk/>
          <pc:sldMk cId="168564927" sldId="262"/>
        </pc:sldMkLst>
      </pc:sldChg>
      <pc:sldChg chg="del">
        <pc:chgData name="Chunhui Zhang" userId="fdc248b9-f08b-4c7c-a534-e43a1ca2b185" providerId="ADAL" clId="{7291AA6B-95C0-458E-95AA-717F342E6BC3}" dt="2019-10-17T07:18:34.687" v="1" actId="2696"/>
        <pc:sldMkLst>
          <pc:docMk/>
          <pc:sldMk cId="2911316880" sldId="265"/>
        </pc:sldMkLst>
      </pc:sldChg>
      <pc:sldChg chg="del">
        <pc:chgData name="Chunhui Zhang" userId="fdc248b9-f08b-4c7c-a534-e43a1ca2b185" providerId="ADAL" clId="{7291AA6B-95C0-458E-95AA-717F342E6BC3}" dt="2019-10-17T07:18:34.695" v="2" actId="2696"/>
        <pc:sldMkLst>
          <pc:docMk/>
          <pc:sldMk cId="4261703779" sldId="266"/>
        </pc:sldMkLst>
      </pc:sldChg>
    </pc:docChg>
  </pc:docChgLst>
  <pc:docChgLst>
    <pc:chgData name="Chunhui Zhang" userId="fdc248b9-f08b-4c7c-a534-e43a1ca2b185" providerId="ADAL" clId="{1382E6C3-5CE0-42CA-AA12-C3B6EB6AAF1C}"/>
    <pc:docChg chg="modSld">
      <pc:chgData name="Chunhui Zhang" userId="fdc248b9-f08b-4c7c-a534-e43a1ca2b185" providerId="ADAL" clId="{1382E6C3-5CE0-42CA-AA12-C3B6EB6AAF1C}" dt="2019-10-17T09:30:16.768" v="8" actId="20577"/>
      <pc:docMkLst>
        <pc:docMk/>
      </pc:docMkLst>
      <pc:sldChg chg="modSp">
        <pc:chgData name="Chunhui Zhang" userId="fdc248b9-f08b-4c7c-a534-e43a1ca2b185" providerId="ADAL" clId="{1382E6C3-5CE0-42CA-AA12-C3B6EB6AAF1C}" dt="2019-10-17T09:30:16.768" v="8" actId="20577"/>
        <pc:sldMkLst>
          <pc:docMk/>
          <pc:sldMk cId="693811196" sldId="256"/>
        </pc:sldMkLst>
        <pc:spChg chg="mod">
          <ac:chgData name="Chunhui Zhang" userId="fdc248b9-f08b-4c7c-a534-e43a1ca2b185" providerId="ADAL" clId="{1382E6C3-5CE0-42CA-AA12-C3B6EB6AAF1C}" dt="2019-10-17T09:30:16.768" v="8" actId="20577"/>
          <ac:spMkLst>
            <pc:docMk/>
            <pc:sldMk cId="693811196" sldId="256"/>
            <ac:spMk id="5" creationId="{53B91670-4C83-450C-B16F-DBD5D3ED2C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the LTE-M coexisting with NR TR structure of R16 impact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Nokia, ZTE, Huawei,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R4-1913019  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TR 37.231 is right now orgnanised with R15 scope structure and it is a question on how to capture R16 in TR structure</a:t>
            </a:r>
          </a:p>
          <a:p>
            <a:endParaRPr lang="sv-SE" dirty="0"/>
          </a:p>
          <a:p>
            <a:r>
              <a:rPr lang="sv-SE" dirty="0"/>
              <a:t>This slide gives some instruction and potential agreement on the TR structure change or change principles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2F0F3-9ACB-4015-B299-5CE959BB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294DB-15A7-44FD-825E-040A2F6B0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There are two kinds R16 impact on the LTE-M coexisting with NR</a:t>
            </a:r>
          </a:p>
          <a:p>
            <a:pPr lvl="1"/>
            <a:r>
              <a:rPr lang="sv-SE" dirty="0"/>
              <a:t>R16 generic feature: new band etc</a:t>
            </a:r>
          </a:p>
          <a:p>
            <a:pPr lvl="1"/>
            <a:r>
              <a:rPr lang="sv-SE" dirty="0"/>
              <a:t>R16 LTE-M coexisting NR specific feature</a:t>
            </a:r>
          </a:p>
          <a:p>
            <a:r>
              <a:rPr lang="sv-SE" dirty="0"/>
              <a:t>TR structure change rule</a:t>
            </a:r>
          </a:p>
          <a:p>
            <a:pPr lvl="1"/>
            <a:r>
              <a:rPr lang="sv-SE" dirty="0"/>
              <a:t>Keep the R16 in one separate chapter if it is R16 LTE-M coexisting NR specific feature</a:t>
            </a:r>
          </a:p>
          <a:p>
            <a:pPr lvl="1"/>
            <a:r>
              <a:rPr lang="sv-SE" dirty="0"/>
              <a:t>Incorporate the generic change of R16 within current TR structure but with start wording of  ”R16” 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96640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ECB558-3F6B-453B-B5D3-F3390B860625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3227</TotalTime>
  <Words>131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the LTE-M coexisting with NR TR structure of R16 impact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Chunhui Zhang</cp:lastModifiedBy>
  <cp:revision>80</cp:revision>
  <dcterms:created xsi:type="dcterms:W3CDTF">2018-11-12T22:28:56Z</dcterms:created>
  <dcterms:modified xsi:type="dcterms:W3CDTF">2019-10-17T09:44:35Z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