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5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D5B2A-0552-43CD-8625-F934B23C8F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26DCDC-CCD2-49C0-9CB5-356C202EF9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837A81-229E-44AC-9976-4FB35D21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64D8C-046E-4868-83FC-87C40A97B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2C2B9-4E06-4B05-8E4F-C0EA02198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72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2B2F3-A938-4DE1-B125-650E8A8F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FA83E2-5753-4606-83E0-F3BD0B2BCC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692B41-7E33-47C4-8D3A-5B40B0340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D26EF-8BFE-4772-B4B9-922857A17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AEB12A-78F8-4E31-8576-9AF6A9C9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14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547AF6-BF21-49F5-BB9C-46FF624507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04CC36-9220-4A6C-812F-363C7B6CA7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4A490A-07D8-4D4B-BDA9-B8A8C132F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DA1345-0CAD-4D75-A16B-CEEAE216B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53D93-75CB-415C-9075-F904DCD5C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28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0D232-050C-43AB-8EE1-CF7462D52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533A3-1A7C-423F-A70A-C6A5D3E79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F6A89-1593-40CF-BE30-235BCA6B5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2F61BA-BE27-4C89-9828-D76F1EE8E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EC9A6C-829E-44C8-9462-77654CE6B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578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838A2-DAC3-4504-862F-AD6EC9F79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87FCA9-FFAE-4EAD-A23F-D009703FCA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C8CAC-854E-4093-A6F6-7CD94CC16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3D419-3873-4E9C-9AED-9E1908B8C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A82497-570C-415E-B07A-61FEF65B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593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E4844-FBBC-4D5E-A4A1-FF517EF6C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FEEFA-6E2F-4991-A327-7CCE025C8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EFBF83-7496-4394-A28E-15C57C5D7D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99F7B5-1003-497F-A82E-9AF4AB0D2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A9E6B5-5D34-4442-AB57-E3E0584BD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86F641-D069-41A6-9CD9-DF7540A97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602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04E62-466C-4841-B4BA-27365EAFF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DA14C4-03F8-4781-A342-E7A8F505AC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9E8606-F23E-460A-B31E-EF04AD0F61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F9F1FD-A9E0-4849-84BF-6EE6D2A577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F9FEE9-0366-433A-ABAC-D6AE81534D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663AC0-F858-4920-8C6E-91B4827CC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9350F3-46A6-4E7F-B3F5-52044F3D6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B30496-B809-4AE2-96B8-FAE417998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886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EB908-5CA2-4DCB-B8D3-2C9284475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5A5A64-2C06-43F4-B695-4E8F957DB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7DE96D-EB9F-486A-BF66-3DC8723D8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9524CF-C246-417E-B91C-C99340F22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592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62A3C7-0D37-4FC2-90B2-34B405A1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CA5EAB-544E-4DDF-BCAA-CF2C8A10E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D3FD76-40EC-41FB-BCEC-1CD7DEDA9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514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0F095-F693-407E-8E1A-835AEC3BA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7BEA6F-5B81-4ECD-932B-9D6796784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A2F66-2DFE-4F8B-B78F-7DD101AEB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D7E2BA-5C23-4884-A311-E7B83C0CB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74BAAB-FB64-4AE3-B430-912B6FEB2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E6605C-D3D8-4E14-A742-F790DC4A4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03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F96F5-B8B9-4993-9AE1-5640A91F2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574FAD-7CB4-4BB3-8312-6AC44B958D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9A7171-BF77-4E32-88EE-25CE9D0249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C4F20E-10F3-40C3-A9AF-181FCD044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EEE238-F7F4-45F7-8FB9-1980E614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B18B6-6585-4A28-B334-61A91C903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0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37643D-EDB3-4355-8129-1BD48B053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FDC528-75B4-4181-9FAE-A792BA5FD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66833D-00F9-4BF0-B2E5-6FCE9DC30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16895-1782-48FD-AF4E-E27D382B83D5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2E4439-690A-4AA9-8140-EBFF8E2B88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1F1BE5-1764-44DF-B363-C1C7A62DF6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B9571-98AB-45D0-A0F1-706E07765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348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351EA-52B5-4C32-BF35-8CCE6ACF92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Region 1 extension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E5B868-64EE-42D2-86D5-12A585CFC9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Nokia Shanghai Bell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AAFA7-EF4F-4EF0-B97C-B46213C4B800}"/>
              </a:ext>
            </a:extLst>
          </p:cNvPr>
          <p:cNvSpPr txBox="1"/>
          <p:nvPr/>
        </p:nvSpPr>
        <p:spPr>
          <a:xfrm>
            <a:off x="9838481" y="38196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R4-1912976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417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EAFC2-1E2C-41BF-AA4A-7A73865DA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REFERENCES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89427BA-98D4-4E95-9B44-C5E152A458A0}"/>
              </a:ext>
            </a:extLst>
          </p:cNvPr>
          <p:cNvSpPr/>
          <p:nvPr/>
        </p:nvSpPr>
        <p:spPr>
          <a:xfrm>
            <a:off x="548833" y="1690688"/>
            <a:ext cx="113846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[1] R4-1911031	FR2 MPR enhancement for Rel-16	Intel Corporation</a:t>
            </a:r>
          </a:p>
          <a:p>
            <a:r>
              <a:rPr lang="en-US" dirty="0"/>
              <a:t>[2] R4-1911523	Region 1 Extension for Power Class 3 Operation in FR2 and output power </a:t>
            </a:r>
            <a:r>
              <a:rPr lang="en-US" dirty="0" err="1"/>
              <a:t>boostin</a:t>
            </a:r>
            <a:r>
              <a:rPr lang="en-US" dirty="0"/>
              <a:t>, Nokia</a:t>
            </a:r>
          </a:p>
          <a:p>
            <a:r>
              <a:rPr lang="en-US" dirty="0"/>
              <a:t>[3] R4-1912464	Input to WF on Region 1 Extension for Power Class 3 Operation in FR2 and output power boosting	Skyworks Solutions Inc.</a:t>
            </a:r>
          </a:p>
          <a:p>
            <a:r>
              <a:rPr lang="en-US" dirty="0"/>
              <a:t>[4] R4-1910280	WF on Region 1 Extension for Power Class 3 Operation in FR2, Skyworks, Nokia, Qualcomm </a:t>
            </a:r>
          </a:p>
        </p:txBody>
      </p:sp>
    </p:spTree>
    <p:extLst>
      <p:ext uri="{BB962C8B-B14F-4D97-AF65-F5344CB8AC3E}">
        <p14:creationId xmlns:p14="http://schemas.microsoft.com/office/powerpoint/2010/main" val="2518836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9263A-E531-470D-BF5C-ED7BB4968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Background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ED962D-E1BE-4D41-BA8A-C446B0893441}"/>
              </a:ext>
            </a:extLst>
          </p:cNvPr>
          <p:cNvSpPr txBox="1"/>
          <p:nvPr/>
        </p:nvSpPr>
        <p:spPr>
          <a:xfrm>
            <a:off x="838200" y="1690687"/>
            <a:ext cx="51293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In RAN4#92 WF on </a:t>
            </a:r>
            <a:r>
              <a:rPr lang="en-US" dirty="0"/>
              <a:t>Region 1 Extension for Power Class 3 Operation in FR2 was approved [4]. Purpose of the WF was to study if current</a:t>
            </a:r>
            <a:r>
              <a:rPr lang="fi-FI" dirty="0"/>
              <a:t> FR2 PC3 </a:t>
            </a:r>
            <a:r>
              <a:rPr lang="fi-FI" dirty="0" err="1"/>
              <a:t>Region</a:t>
            </a:r>
            <a:r>
              <a:rPr lang="fi-FI" dirty="0"/>
              <a:t> 1 </a:t>
            </a:r>
            <a:r>
              <a:rPr lang="fi-FI" dirty="0" err="1"/>
              <a:t>can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extended</a:t>
            </a:r>
            <a:r>
              <a:rPr lang="fi-FI" dirty="0"/>
              <a:t> to </a:t>
            </a:r>
            <a:r>
              <a:rPr lang="fi-FI" dirty="0" err="1"/>
              <a:t>improve</a:t>
            </a:r>
            <a:r>
              <a:rPr lang="fi-FI" dirty="0"/>
              <a:t> UE </a:t>
            </a:r>
            <a:r>
              <a:rPr lang="fi-FI" dirty="0" err="1"/>
              <a:t>performance</a:t>
            </a:r>
            <a:r>
              <a:rPr lang="fi-FI" dirty="0"/>
              <a:t>.</a:t>
            </a:r>
          </a:p>
          <a:p>
            <a:r>
              <a:rPr lang="fi-FI" dirty="0"/>
              <a:t>Three </a:t>
            </a:r>
            <a:r>
              <a:rPr lang="fi-FI" dirty="0" err="1"/>
              <a:t>contributions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submitted</a:t>
            </a:r>
            <a:r>
              <a:rPr lang="fi-FI" dirty="0"/>
              <a:t> </a:t>
            </a:r>
            <a:r>
              <a:rPr lang="fi-FI" dirty="0" err="1"/>
              <a:t>with</a:t>
            </a:r>
            <a:r>
              <a:rPr lang="fi-FI" dirty="0"/>
              <a:t> MPR </a:t>
            </a:r>
            <a:r>
              <a:rPr lang="fi-FI" dirty="0" err="1"/>
              <a:t>results</a:t>
            </a:r>
            <a:r>
              <a:rPr lang="fi-FI" dirty="0"/>
              <a:t> [1][2][3]. </a:t>
            </a:r>
            <a:r>
              <a:rPr lang="fi-FI" dirty="0" err="1"/>
              <a:t>All</a:t>
            </a:r>
            <a:r>
              <a:rPr lang="fi-FI" dirty="0"/>
              <a:t> of </a:t>
            </a:r>
            <a:r>
              <a:rPr lang="fi-FI" dirty="0" err="1"/>
              <a:t>them</a:t>
            </a:r>
            <a:r>
              <a:rPr lang="fi-FI" dirty="0"/>
              <a:t> </a:t>
            </a:r>
            <a:r>
              <a:rPr lang="fi-FI" dirty="0" err="1"/>
              <a:t>comnfirmed</a:t>
            </a:r>
            <a:r>
              <a:rPr lang="fi-FI" dirty="0"/>
              <a:t> </a:t>
            </a:r>
            <a:r>
              <a:rPr lang="fi-FI" dirty="0" err="1"/>
              <a:t>that</a:t>
            </a:r>
            <a:r>
              <a:rPr lang="fi-FI" dirty="0"/>
              <a:t> </a:t>
            </a:r>
            <a:r>
              <a:rPr lang="fi-FI" dirty="0" err="1"/>
              <a:t>extension</a:t>
            </a:r>
            <a:r>
              <a:rPr lang="fi-FI" dirty="0"/>
              <a:t>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feasible</a:t>
            </a:r>
            <a:r>
              <a:rPr lang="fi-FI" dirty="0"/>
              <a:t>.</a:t>
            </a:r>
          </a:p>
          <a:p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RAN#93 </a:t>
            </a:r>
            <a:r>
              <a:rPr lang="fi-FI" dirty="0" err="1"/>
              <a:t>one</a:t>
            </a:r>
            <a:r>
              <a:rPr lang="fi-FI" dirty="0"/>
              <a:t> </a:t>
            </a:r>
            <a:r>
              <a:rPr lang="fi-FI" dirty="0" err="1"/>
              <a:t>issue</a:t>
            </a:r>
            <a:r>
              <a:rPr lang="fi-FI" dirty="0"/>
              <a:t>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raised</a:t>
            </a:r>
            <a:r>
              <a:rPr lang="fi-FI" dirty="0"/>
              <a:t> </a:t>
            </a:r>
            <a:r>
              <a:rPr lang="fi-FI" dirty="0" err="1"/>
              <a:t>which</a:t>
            </a:r>
            <a:r>
              <a:rPr lang="fi-FI" dirty="0"/>
              <a:t> </a:t>
            </a:r>
            <a:r>
              <a:rPr lang="fi-FI" dirty="0" err="1"/>
              <a:t>needs</a:t>
            </a:r>
            <a:r>
              <a:rPr lang="fi-FI" dirty="0"/>
              <a:t>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study</a:t>
            </a:r>
            <a:r>
              <a:rPr lang="fi-FI" dirty="0"/>
              <a:t>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154868-F641-402A-9C10-BF9AFE58E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560" y="962430"/>
            <a:ext cx="5883150" cy="515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884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6B66D-A272-40A7-9B0E-273CD22AD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Futher</a:t>
            </a:r>
            <a:r>
              <a:rPr lang="fi-FI" dirty="0"/>
              <a:t> </a:t>
            </a:r>
            <a:r>
              <a:rPr lang="fi-FI" dirty="0" err="1"/>
              <a:t>studies</a:t>
            </a:r>
            <a:r>
              <a:rPr lang="fi-FI" dirty="0"/>
              <a:t> for RAN4#94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6A6DDF-6B30-4A6D-A2C4-247C4DBD4A66}"/>
              </a:ext>
            </a:extLst>
          </p:cNvPr>
          <p:cNvSpPr txBox="1"/>
          <p:nvPr/>
        </p:nvSpPr>
        <p:spPr>
          <a:xfrm>
            <a:off x="201168" y="2144447"/>
            <a:ext cx="511149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/>
              <a:t>C-IM3 fall into the spurious emission </a:t>
            </a:r>
            <a:r>
              <a:rPr lang="fi-FI" sz="2800" dirty="0" err="1"/>
              <a:t>range</a:t>
            </a:r>
            <a:r>
              <a:rPr lang="fi-FI" sz="2800" dirty="0"/>
              <a:t> and </a:t>
            </a:r>
            <a:r>
              <a:rPr lang="fi-FI" sz="2800" dirty="0" err="1"/>
              <a:t>may</a:t>
            </a:r>
            <a:r>
              <a:rPr lang="fi-FI" sz="2800" dirty="0"/>
              <a:t> </a:t>
            </a:r>
            <a:r>
              <a:rPr lang="fi-FI" sz="2800" dirty="0" err="1"/>
              <a:t>exceed</a:t>
            </a:r>
            <a:r>
              <a:rPr lang="fi-FI" sz="2800" dirty="0"/>
              <a:t> </a:t>
            </a:r>
            <a:r>
              <a:rPr lang="fi-FI" sz="2800" dirty="0" err="1"/>
              <a:t>the</a:t>
            </a:r>
            <a:r>
              <a:rPr lang="fi-FI" sz="2800" dirty="0"/>
              <a:t> -13dBm/MHz for, the MPR value for C</a:t>
            </a:r>
            <a:r>
              <a:rPr lang="fi-FI" sz="2800" baseline="-25000" dirty="0"/>
              <a:t>LRB</a:t>
            </a:r>
            <a:r>
              <a:rPr lang="fi-FI" sz="2800" dirty="0"/>
              <a:t>&lt;=4(120kHz SCS) </a:t>
            </a:r>
            <a:r>
              <a:rPr lang="fi-FI" sz="2800" dirty="0" err="1"/>
              <a:t>shall</a:t>
            </a:r>
            <a:r>
              <a:rPr lang="fi-FI" sz="2800" dirty="0"/>
              <a:t>  evaluated </a:t>
            </a:r>
            <a:r>
              <a:rPr lang="fi-FI" sz="2800" dirty="0" err="1"/>
              <a:t>further</a:t>
            </a:r>
            <a:r>
              <a:rPr lang="fi-FI" sz="2800" dirty="0"/>
              <a:t>.</a:t>
            </a:r>
          </a:p>
          <a:p>
            <a:r>
              <a:rPr lang="fi-FI" sz="2800" dirty="0" err="1"/>
              <a:t>Affected</a:t>
            </a:r>
            <a:r>
              <a:rPr lang="fi-FI" sz="2800" dirty="0"/>
              <a:t> </a:t>
            </a:r>
            <a:r>
              <a:rPr lang="fi-FI" sz="2800" dirty="0" err="1"/>
              <a:t>alloactions</a:t>
            </a:r>
            <a:r>
              <a:rPr lang="fi-FI" sz="2800" dirty="0"/>
              <a:t> </a:t>
            </a:r>
            <a:r>
              <a:rPr lang="fi-FI" sz="2800" dirty="0" err="1"/>
              <a:t>are</a:t>
            </a:r>
            <a:r>
              <a:rPr lang="fi-FI" sz="2800" dirty="0"/>
              <a:t> </a:t>
            </a:r>
            <a:r>
              <a:rPr lang="fi-FI" sz="2800" dirty="0" err="1"/>
              <a:t>depicted</a:t>
            </a:r>
            <a:r>
              <a:rPr lang="fi-FI" sz="2800" dirty="0"/>
              <a:t> in </a:t>
            </a:r>
            <a:r>
              <a:rPr lang="fi-FI" sz="2800" dirty="0" err="1"/>
              <a:t>Figure</a:t>
            </a:r>
            <a:r>
              <a:rPr lang="fi-FI" sz="2800" dirty="0"/>
              <a:t> </a:t>
            </a:r>
            <a:r>
              <a:rPr lang="fi-FI" sz="2800" dirty="0" err="1"/>
              <a:t>with</a:t>
            </a:r>
            <a:r>
              <a:rPr lang="fi-FI" sz="2800" dirty="0"/>
              <a:t> </a:t>
            </a:r>
            <a:r>
              <a:rPr lang="fi-FI" sz="2800" dirty="0" err="1"/>
              <a:t>brown</a:t>
            </a:r>
            <a:r>
              <a:rPr lang="fi-FI" sz="2800" dirty="0"/>
              <a:t> </a:t>
            </a:r>
            <a:r>
              <a:rPr lang="fi-FI" sz="2800" dirty="0" err="1"/>
              <a:t>color</a:t>
            </a:r>
            <a:r>
              <a:rPr lang="fi-FI" sz="2800" dirty="0"/>
              <a:t>. </a:t>
            </a: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A20F19-7AA8-47C5-AD44-72D59C7C0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9119" y="1605010"/>
            <a:ext cx="6143053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810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E7893-D9C6-4D1C-A69A-8D10BB4DC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Agreement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A06D9F-9A0E-4BFC-BF77-3CF181F7E0CF}"/>
              </a:ext>
            </a:extLst>
          </p:cNvPr>
          <p:cNvSpPr txBox="1"/>
          <p:nvPr/>
        </p:nvSpPr>
        <p:spPr>
          <a:xfrm>
            <a:off x="530353" y="2117035"/>
            <a:ext cx="114665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>
                <a:solidFill>
                  <a:srgbClr val="C00000"/>
                </a:solidFill>
              </a:rPr>
              <a:t>MPR improvement assumption:</a:t>
            </a:r>
            <a:r>
              <a:rPr lang="fi-FI" dirty="0"/>
              <a:t> Range 1 is extended as in [4] except for the allocations mentioned in slide 4. </a:t>
            </a:r>
            <a:r>
              <a:rPr lang="fi-FI" dirty="0">
                <a:solidFill>
                  <a:srgbClr val="C00000"/>
                </a:solidFill>
              </a:rPr>
              <a:t>More simulation or measurment results on range 1 extension are encouraged to provide for RAN4#93.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Companies will provide MPR </a:t>
            </a:r>
            <a:r>
              <a:rPr lang="fi-FI" dirty="0" err="1"/>
              <a:t>simulation</a:t>
            </a:r>
            <a:r>
              <a:rPr lang="fi-FI" dirty="0"/>
              <a:t> </a:t>
            </a:r>
            <a:r>
              <a:rPr lang="fi-FI" dirty="0" err="1"/>
              <a:t>results</a:t>
            </a:r>
            <a:r>
              <a:rPr lang="fi-FI" dirty="0"/>
              <a:t>/</a:t>
            </a:r>
            <a:r>
              <a:rPr lang="fi-FI" dirty="0" err="1"/>
              <a:t>measurements</a:t>
            </a:r>
            <a:r>
              <a:rPr lang="fi-FI" dirty="0"/>
              <a:t> for allocations mentioned in slide 4 for RAN4#93 to </a:t>
            </a:r>
            <a:r>
              <a:rPr lang="fi-FI" dirty="0" err="1"/>
              <a:t>address</a:t>
            </a:r>
            <a:r>
              <a:rPr lang="fi-FI" dirty="0"/>
              <a:t> </a:t>
            </a:r>
            <a:r>
              <a:rPr lang="fi-FI" dirty="0" err="1"/>
              <a:t>potential</a:t>
            </a:r>
            <a:r>
              <a:rPr lang="fi-FI" dirty="0"/>
              <a:t> CIM-3 </a:t>
            </a:r>
            <a:r>
              <a:rPr lang="fi-FI" dirty="0" err="1"/>
              <a:t>issue</a:t>
            </a:r>
            <a:r>
              <a:rPr lang="fi-FI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28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199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Region 1 extension </vt:lpstr>
      <vt:lpstr>REFERENCES</vt:lpstr>
      <vt:lpstr>Background</vt:lpstr>
      <vt:lpstr>Futher studies for RAN4#94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Region 1 extension</dc:title>
  <dc:creator>Nokia</dc:creator>
  <cp:lastModifiedBy>Nokia</cp:lastModifiedBy>
  <cp:revision>16</cp:revision>
  <dcterms:created xsi:type="dcterms:W3CDTF">2019-10-17T01:20:52Z</dcterms:created>
  <dcterms:modified xsi:type="dcterms:W3CDTF">2019-10-18T01:27:05Z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(2)jj2a2XVAXGHUpOGbQSlj8BiLF32H127qhcGsx5e+4759KFFFIfnvTOl8+98saRP9OjcnIy4M
78jyb+cGByXYNPANpX6TGeP00RPLuSfjVhDwWyDGVD4Mb6PoXwxysE4vAKQ9Vzix0DBQ8j8i
BLcDMJXu09WOppYaJ7CKqZipBZubuY29/F/X6WN0lsnrdC4Z2oMzoZYuCYUdpnxG+bz79iy7
B1cqEyb2yyJjiKCR2+</vt:lpwstr>
  </property>
  <property fmtid="{D5CDD505-2E9C-101B-9397-08002B2CF9AE}" pid="3" name="_2015_ms_pID_7253431">
    <vt:lpwstr>8cfXoNdl4mQ35cOKaN3trUJyYTmPFLN+6F04HLk93RV+FfvX6RDtld
nk9uk1DfthbXcHJ0G3uOTxWctL6H4aznhjXnMwYbQjMNWGCujbx+lG1i9dv15i8ouVOR9nVr
vLTt5s42aHCCc0y50ImiP/2pHpiXxHAcTi309vYcTe+UGOadwcf7QUsg3MzYlwos+v4RslCR
nD2ZIRVu+jEz2E/U</vt:lpwstr>
  </property>
</Properties>
</file>