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1" r:id="rId6"/>
    <p:sldId id="283" r:id="rId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/>
    <p:restoredTop sz="94257"/>
  </p:normalViewPr>
  <p:slideViewPr>
    <p:cSldViewPr showGuides="1">
      <p:cViewPr varScale="1">
        <p:scale>
          <a:sx n="114" d="100"/>
          <a:sy n="114" d="100"/>
        </p:scale>
        <p:origin x="1560" y="102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>
                <a:sym typeface="+mn-ea"/>
              </a:rPr>
              <a:t>Way forward on </a:t>
            </a:r>
            <a:r>
              <a:rPr lang="en-US" altLang="zh-CN" sz="4000" dirty="0" smtClean="0">
                <a:sym typeface="+mn-ea"/>
              </a:rPr>
              <a:t>RRM </a:t>
            </a:r>
            <a:r>
              <a:rPr lang="en-US" altLang="zh-CN" sz="4000" dirty="0" err="1" smtClean="0">
                <a:sym typeface="+mn-ea"/>
              </a:rPr>
              <a:t>enhancement:</a:t>
            </a:r>
            <a:r>
              <a:rPr lang="en-US" altLang="zh-CN" sz="4000" dirty="0"/>
              <a:t> mandatory of gap patterns </a:t>
            </a:r>
            <a:endParaRPr lang="zh-CN" altLang="en-US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8313" y="260350"/>
            <a:ext cx="5903912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200" dirty="0"/>
              <a:t>3GPP TSG-RAN WG4 Meeting #92bis</a:t>
            </a:r>
            <a:endParaRPr lang="en-US" altLang="zh-CN" sz="2200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200" dirty="0"/>
              <a:t>Chongqing, China</a:t>
            </a:r>
            <a:r>
              <a:rPr lang="en-US" altLang="zh-CN" sz="2200" dirty="0"/>
              <a:t>, 14 - 18 October, 2019</a:t>
            </a: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950" y="692150"/>
            <a:ext cx="1727200" cy="429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200" dirty="0"/>
              <a:t>R4-1912840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Background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In revised WID </a:t>
            </a:r>
            <a:r>
              <a:rPr lang="en-US" altLang="zh-CN" sz="2800" dirty="0"/>
              <a:t>RP-192157 “NR RRM enhancement in R16”</a:t>
            </a:r>
            <a:endParaRPr lang="zh-CN" altLang="zh-CN" sz="2800" dirty="0"/>
          </a:p>
          <a:p>
            <a:pPr lvl="1">
              <a:defRPr/>
            </a:pPr>
            <a:r>
              <a:rPr lang="en-GB" altLang="zh-CN" sz="2400" dirty="0"/>
              <a:t>Mandating more measurement gap patterns for R16 RRM </a:t>
            </a:r>
            <a:endParaRPr lang="zh-CN" altLang="zh-CN" sz="2400" dirty="0"/>
          </a:p>
          <a:p>
            <a:pPr lvl="2">
              <a:defRPr/>
            </a:pPr>
            <a:r>
              <a:rPr lang="en-GB" altLang="zh-CN" sz="2000" dirty="0"/>
              <a:t>Discuss on the possible benefits and network/UE complexity aspects of mandating additional measurement gap pattern(s) for R16 RRM based on R15 measurement gap applicability requirements.</a:t>
            </a:r>
            <a:endParaRPr lang="zh-CN" altLang="zh-CN" sz="2000" dirty="0"/>
          </a:p>
          <a:p>
            <a:pPr lvl="1">
              <a:defRPr/>
            </a:pPr>
            <a:r>
              <a:rPr lang="en-GB" altLang="zh-CN" sz="2400" dirty="0"/>
              <a:t>If the conclusion is to mandate additional gap pattern(s), inform RAN2 by LS.</a:t>
            </a:r>
            <a:endParaRPr lang="en-GB" altLang="zh-CN" sz="24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WF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GB" altLang="zh-CN" sz="2400" dirty="0"/>
              <a:t>Introduce a new Rel-16 UE capability to use measurement gap patterns for NR only measurements (no LTE measurement) </a:t>
            </a:r>
            <a:endParaRPr lang="en-GB" altLang="zh-CN" sz="2400" dirty="0"/>
          </a:p>
          <a:p>
            <a:pPr lvl="1"/>
            <a:r>
              <a:rPr lang="en-US" altLang="zh-CN" sz="2000" dirty="0"/>
              <a:t>FFS applicability of scenarios</a:t>
            </a:r>
            <a:endParaRPr lang="en-US" altLang="en-GB" sz="2400" dirty="0"/>
          </a:p>
          <a:p>
            <a:pPr lvl="2"/>
            <a:r>
              <a:rPr lang="en-US" altLang="zh-CN" sz="2000" dirty="0"/>
              <a:t>if applicable for each LTE-SA EN-DC, NE-DC, NR SA, and NR-DC mode. </a:t>
            </a:r>
            <a:endParaRPr lang="zh-CN" altLang="zh-CN" sz="2000" dirty="0"/>
          </a:p>
          <a:p>
            <a:pPr lvl="1">
              <a:defRPr/>
            </a:pPr>
            <a:r>
              <a:rPr lang="en-US" altLang="zh-CN" sz="2000" dirty="0">
                <a:sym typeface="+mn-ea"/>
              </a:rPr>
              <a:t>FFS if same capability shall apply for all applicable scnearios</a:t>
            </a:r>
            <a:endParaRPr lang="en-US" altLang="zh-CN" sz="2000" dirty="0">
              <a:sym typeface="+mn-ea"/>
            </a:endParaRPr>
          </a:p>
          <a:p>
            <a:pPr lvl="1">
              <a:defRPr/>
            </a:pPr>
            <a:r>
              <a:rPr lang="en-US" altLang="zh-CN" sz="2000" dirty="0">
                <a:sym typeface="+mn-ea"/>
              </a:rPr>
              <a:t>FFS scope of NR only measurement </a:t>
            </a:r>
            <a:endParaRPr lang="en-US" altLang="zh-CN" sz="2000" dirty="0"/>
          </a:p>
          <a:p>
            <a:pPr lvl="2">
              <a:defRPr/>
            </a:pPr>
            <a:r>
              <a:rPr lang="en-US" altLang="zh-CN" sz="2000" dirty="0">
                <a:sym typeface="+mn-ea"/>
              </a:rPr>
              <a:t>NR to NR only measurement</a:t>
            </a:r>
            <a:endParaRPr lang="en-US" altLang="zh-CN" sz="2000" dirty="0"/>
          </a:p>
          <a:p>
            <a:pPr lvl="2">
              <a:defRPr/>
            </a:pPr>
            <a:r>
              <a:rPr lang="en-US" altLang="zh-CN" sz="2000" dirty="0">
                <a:sym typeface="+mn-ea"/>
              </a:rPr>
              <a:t>both NR to NR and LTE to NR measurement</a:t>
            </a:r>
            <a:endParaRPr lang="zh-CN" altLang="zh-CN" sz="2000" dirty="0"/>
          </a:p>
          <a:p>
            <a:pPr lvl="1">
              <a:defRPr/>
            </a:pPr>
            <a:r>
              <a:rPr lang="en-US" altLang="zh-CN" sz="2000" dirty="0"/>
              <a:t>RAN4 will further discuss which GP shall be mandatory in R16 for new UE capability</a:t>
            </a:r>
            <a:endParaRPr lang="en-US" altLang="zh-CN" sz="2000" dirty="0"/>
          </a:p>
          <a:p>
            <a:pPr lvl="1">
              <a:defRPr/>
            </a:pPr>
            <a:r>
              <a:rPr lang="en-US" altLang="zh-CN" sz="2000" dirty="0"/>
              <a:t>FFS the UE behavior in LTE-SA EN-DC, NE-DC, NR SA, and NR-DC mode if a measurement gap pattern is mandated in Rel-16 but IE supportedGapPattern indicates the same measurement gap pattern is not optionally supported by the UE</a:t>
            </a:r>
            <a:endParaRPr lang="en-US" altLang="zh-CN" sz="2000" dirty="0"/>
          </a:p>
          <a:p>
            <a:pPr>
              <a:defRPr/>
            </a:pPr>
            <a:endParaRPr lang="en-GB" altLang="zh-CN" sz="2400" dirty="0"/>
          </a:p>
          <a:p>
            <a:pPr marL="685800" lvl="1">
              <a:defRPr/>
            </a:pPr>
            <a:endParaRPr lang="en-US" altLang="zh-CN" sz="1800" dirty="0"/>
          </a:p>
          <a:p>
            <a:pPr lvl="2" indent="-285750" eaLnBrk="1" hangingPunct="1">
              <a:buFont typeface="Arial" panose="020B0604020202020204" pitchFamily="34" charset="0"/>
              <a:buChar char="–"/>
              <a:defRPr/>
            </a:pP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lvl="3" eaLnBrk="1" hangingPunct="1">
              <a:buFont typeface="Arial" panose="020B0604020202020204" pitchFamily="34" charset="0"/>
              <a:buChar char="•"/>
              <a:defRPr/>
            </a:pP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1201</Words>
  <Application>WPS 演示</Application>
  <PresentationFormat>On-screen Show (4:3)</PresentationFormat>
  <Paragraphs>38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</vt:lpstr>
      <vt:lpstr>宋体</vt:lpstr>
      <vt:lpstr>Wingdings</vt:lpstr>
      <vt:lpstr>Calibri</vt:lpstr>
      <vt:lpstr>微软雅黑</vt:lpstr>
      <vt:lpstr>Arial Unicode MS</vt:lpstr>
      <vt:lpstr>Office 主题​​</vt:lpstr>
      <vt:lpstr>1_Office 主题​​</vt:lpstr>
      <vt:lpstr>Way forward on mandatory of gap patterns for RRM enh</vt:lpstr>
      <vt:lpstr>Background</vt:lpstr>
      <vt:lpstr>WF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10115881</cp:lastModifiedBy>
  <cp:revision>181</cp:revision>
  <dcterms:created xsi:type="dcterms:W3CDTF">2016-10-20T10:53:00Z</dcterms:created>
  <dcterms:modified xsi:type="dcterms:W3CDTF">2019-10-18T04:54:15Z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  <property fmtid="{D5CDD505-2E9C-101B-9397-08002B2CF9AE}" pid="7" name="_AdHocReviewCycleID">
    <vt:i4>-1102621835</vt:i4>
  </property>
  <property fmtid="{D5CDD505-2E9C-101B-9397-08002B2CF9AE}" pid="8" name="_NewReviewCycle">
    <vt:lpwstr/>
  </property>
  <property fmtid="{D5CDD505-2E9C-101B-9397-08002B2CF9AE}" pid="9" name="_EmailSubject">
    <vt:lpwstr>[NR RRM enh] WF on mandatory of gap patterns</vt:lpwstr>
  </property>
  <property fmtid="{D5CDD505-2E9C-101B-9397-08002B2CF9AE}" pid="10" name="_AuthorEmail">
    <vt:lpwstr>awlokj@qti.qualcomm.com</vt:lpwstr>
  </property>
  <property fmtid="{D5CDD505-2E9C-101B-9397-08002B2CF9AE}" pid="11" name="_AuthorEmailDisplayName">
    <vt:lpwstr>Awlok Josan</vt:lpwstr>
  </property>
</Properties>
</file>