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61" r:id="rId6"/>
    <p:sldId id="280" r:id="rId7"/>
    <p:sldId id="283" r:id="rId8"/>
    <p:sldId id="284" r:id="rId9"/>
    <p:sldId id="286" r:id="rId10"/>
    <p:sldId id="278" r:id="rId11"/>
    <p:sldId id="287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/>
    <p:restoredTop sz="94257"/>
  </p:normalViewPr>
  <p:slideViewPr>
    <p:cSldViewPr showGuides="1">
      <p:cViewPr varScale="1">
        <p:scale>
          <a:sx n="74" d="100"/>
          <a:sy n="74" d="100"/>
        </p:scale>
        <p:origin x="1290" y="-696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Way forward on SRS carrier switching RRM requirements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, Huawei, </a:t>
            </a:r>
            <a:r>
              <a:rPr lang="en-US" altLang="zh-CN" kern="1200" dirty="0" err="1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HiSilicon</a:t>
            </a:r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, </a:t>
            </a:r>
            <a:r>
              <a:rPr lang="en-US" altLang="zh-CN" kern="1200" dirty="0" err="1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MediaTek, Apple, Intel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8313" y="260350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3GPP TSG-RAN WG4 Meeting #92bis</a:t>
            </a:r>
            <a:endParaRPr lang="en-US" altLang="zh-CN" sz="2200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200" dirty="0"/>
              <a:t>Chongqing, China</a:t>
            </a:r>
            <a:r>
              <a:rPr lang="en-US" altLang="zh-CN" sz="2200" dirty="0"/>
              <a:t>, 14 - 18 October, 2019</a:t>
            </a: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950" y="692150"/>
            <a:ext cx="172720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R4-1912838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Per WID </a:t>
            </a:r>
            <a:r>
              <a:rPr lang="en-US" altLang="zh-CN" sz="2800" dirty="0"/>
              <a:t>RP-191601 “NR RRM enhancement in R16”, following requirements is to be specified</a:t>
            </a:r>
            <a:endParaRPr lang="zh-CN" altLang="zh-CN" sz="2800" dirty="0"/>
          </a:p>
          <a:p>
            <a:pPr lvl="1">
              <a:defRPr/>
            </a:pPr>
            <a:r>
              <a:rPr lang="en-GB" altLang="zh-CN" sz="2400" dirty="0"/>
              <a:t>RRM requirement of SRS carrier switching requirements for NR SA, NR-DC, EN-DC and NE-DC including</a:t>
            </a:r>
            <a:endParaRPr lang="zh-CN" altLang="zh-CN" sz="2400" dirty="0"/>
          </a:p>
          <a:p>
            <a:pPr lvl="2"/>
            <a:r>
              <a:rPr lang="en-US" altLang="zh-CN" dirty="0"/>
              <a:t>Delay and interruption requirements of the following cases</a:t>
            </a:r>
            <a:endParaRPr lang="zh-CN" altLang="zh-CN" sz="3600" dirty="0"/>
          </a:p>
          <a:p>
            <a:pPr lvl="3"/>
            <a:r>
              <a:rPr lang="en-US" altLang="zh-CN" sz="1800" dirty="0"/>
              <a:t>LTE SRS carrier switching impacting NR CC</a:t>
            </a:r>
            <a:endParaRPr lang="en-US" altLang="zh-CN" sz="1800" dirty="0"/>
          </a:p>
          <a:p>
            <a:pPr lvl="3"/>
            <a:r>
              <a:rPr lang="en-US" altLang="zh-CN" sz="1800" dirty="0"/>
              <a:t>NR SRS carrier switching  impacting LTE CC</a:t>
            </a:r>
            <a:endParaRPr lang="en-US" altLang="zh-CN" sz="1800" dirty="0"/>
          </a:p>
          <a:p>
            <a:pPr lvl="3"/>
            <a:r>
              <a:rPr lang="en-US" altLang="zh-CN" sz="1800" dirty="0"/>
              <a:t>NR SRS carrier switching impacting NR CC</a:t>
            </a:r>
            <a:endParaRPr lang="nn-NO" altLang="zh-CN" sz="1800" dirty="0">
              <a:solidFill>
                <a:srgbClr val="FF0000"/>
              </a:solidFill>
            </a:endParaRPr>
          </a:p>
          <a:p>
            <a:pPr lvl="4"/>
            <a:endParaRPr lang="zh-CN" altLang="zh-CN" sz="32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Agreements during the meeting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800" dirty="0"/>
              <a:t>Do not specify delay requirements of NR SRS carrier switching</a:t>
            </a:r>
            <a:endParaRPr lang="zh-CN" altLang="zh-CN" sz="2800" dirty="0"/>
          </a:p>
          <a:p>
            <a:r>
              <a:rPr lang="en-GB" altLang="zh-CN" sz="2800" dirty="0"/>
              <a:t>Interruption time length (slots) shall depend on the SCS of aggressor and victim serving cells</a:t>
            </a:r>
            <a:endParaRPr lang="zh-CN" altLang="zh-CN" sz="2800" dirty="0"/>
          </a:p>
          <a:p>
            <a:pPr>
              <a:defRPr/>
            </a:pPr>
            <a:endParaRPr lang="zh-CN" altLang="zh-CN" sz="2800" dirty="0"/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Open issues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800" dirty="0">
                <a:solidFill>
                  <a:schemeClr val="tx1"/>
                </a:solidFill>
              </a:rPr>
              <a:t>Interruption requirements</a:t>
            </a:r>
            <a:endParaRPr lang="en-GB" altLang="zh-CN" sz="24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1800" dirty="0" smtClean="0">
                <a:solidFill>
                  <a:schemeClr val="tx1"/>
                </a:solidFill>
              </a:rPr>
              <a:t>Option 1: define requirements for 900us NR SRS carrier switching time</a:t>
            </a:r>
            <a:endParaRPr lang="en-GB" altLang="zh-CN" sz="18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1800" dirty="0" smtClean="0">
                <a:solidFill>
                  <a:schemeClr val="tx1"/>
                </a:solidFill>
              </a:rPr>
              <a:t>Option 2: define requirements for 900us and [TBD] NR SRS carrier switching time respectively</a:t>
            </a:r>
            <a:endParaRPr lang="en-GB" altLang="zh-CN" sz="18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1800" dirty="0" smtClean="0">
                <a:solidFill>
                  <a:schemeClr val="tx1"/>
                </a:solidFill>
              </a:rPr>
              <a:t>Option 3: define requirements for </a:t>
            </a:r>
            <a:r>
              <a:rPr lang="en-GB" altLang="zh-CN" sz="1800" dirty="0">
                <a:solidFill>
                  <a:schemeClr val="tx1"/>
                </a:solidFill>
              </a:rPr>
              <a:t>any </a:t>
            </a:r>
            <a:r>
              <a:rPr lang="en-GB" altLang="zh-CN" sz="1800" dirty="0" smtClean="0">
                <a:solidFill>
                  <a:schemeClr val="tx1"/>
                </a:solidFill>
              </a:rPr>
              <a:t>NR </a:t>
            </a:r>
            <a:r>
              <a:rPr lang="en-GB" altLang="zh-CN" sz="1800" dirty="0">
                <a:solidFill>
                  <a:schemeClr val="tx1"/>
                </a:solidFill>
              </a:rPr>
              <a:t>SRS carrier switching time if it is </a:t>
            </a:r>
            <a:r>
              <a:rPr lang="en-GB" altLang="zh-CN" sz="1800" dirty="0" smtClean="0">
                <a:solidFill>
                  <a:schemeClr val="tx1"/>
                </a:solidFill>
              </a:rPr>
              <a:t>justified</a:t>
            </a:r>
            <a:endParaRPr lang="en-GB" altLang="zh-CN" sz="18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1800" dirty="0" smtClean="0">
                <a:solidFill>
                  <a:schemeClr val="tx1"/>
                </a:solidFill>
              </a:rPr>
              <a:t>Option 4: Other option is not precluded.</a:t>
            </a:r>
            <a:endParaRPr lang="en-GB" altLang="zh-CN" sz="18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1800" dirty="0"/>
              <a:t>Note: Further check on SRS carrier switching time definition</a:t>
            </a:r>
            <a:endParaRPr lang="en-GB" altLang="zh-CN" sz="1800" dirty="0"/>
          </a:p>
          <a:p>
            <a:pPr lvl="2">
              <a:defRPr/>
            </a:pPr>
            <a:r>
              <a:rPr lang="en-GB" altLang="zh-CN" sz="1400" dirty="0"/>
              <a:t>Whether the interruption depends on SRS switching time or pure RF tuning time</a:t>
            </a:r>
            <a:endParaRPr lang="en-GB" altLang="zh-CN" sz="1800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altLang="zh-CN" sz="2800" dirty="0"/>
              <a:t>FFS Interruption duration and location for scenarios</a:t>
            </a:r>
            <a:endParaRPr lang="zh-CN" altLang="zh-CN" sz="2800" dirty="0"/>
          </a:p>
          <a:p>
            <a:pPr lvl="1">
              <a:defRPr/>
            </a:pPr>
            <a:r>
              <a:rPr lang="en-GB" altLang="zh-CN" sz="1800" dirty="0"/>
              <a:t>Interruptions on NR serving cells during NR SRS carrier switching in EN-DC, NE-DC, NR-DC and SA operation</a:t>
            </a:r>
            <a:endParaRPr lang="en-GB" altLang="zh-CN" sz="1800" dirty="0"/>
          </a:p>
          <a:p>
            <a:pPr lvl="1">
              <a:defRPr/>
            </a:pPr>
            <a:r>
              <a:rPr lang="en-GB" altLang="zh-CN" sz="1800" dirty="0"/>
              <a:t>Interruptions on NR serving cells during LTE SRS carrier switching in EN-DC and NE-DC operation</a:t>
            </a:r>
            <a:endParaRPr lang="en-GB" altLang="zh-CN" sz="1800" dirty="0"/>
          </a:p>
          <a:p>
            <a:pPr lvl="1">
              <a:defRPr/>
            </a:pPr>
            <a:r>
              <a:rPr lang="en-GB" altLang="zh-CN" sz="1800" dirty="0"/>
              <a:t>Interruptions on LTE serving cells during NR SRS carrier switching in EN-DC and NE-DC operation</a:t>
            </a:r>
            <a:endParaRPr lang="en-GB" altLang="zh-CN" sz="1800" dirty="0"/>
          </a:p>
          <a:p>
            <a:pPr lvl="1">
              <a:defRPr/>
            </a:pPr>
            <a:endParaRPr lang="en-GB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Open issues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000" dirty="0">
                <a:solidFill>
                  <a:schemeClr val="tx1"/>
                </a:solidFill>
              </a:rPr>
              <a:t>Impact to E-UTRA measurement requirements, </a:t>
            </a:r>
            <a:r>
              <a:rPr lang="en-GB" altLang="zh-CN" sz="2000" dirty="0" err="1">
                <a:solidFill>
                  <a:schemeClr val="tx1"/>
                </a:solidFill>
              </a:rPr>
              <a:t>e.g</a:t>
            </a:r>
            <a:r>
              <a:rPr lang="en-GB" altLang="zh-CN" sz="2000" dirty="0">
                <a:solidFill>
                  <a:schemeClr val="tx1"/>
                </a:solidFill>
              </a:rPr>
              <a:t> intra/inter frequency measurement, RLM etc, due to NR SRS carrier switching</a:t>
            </a:r>
            <a:endParaRPr lang="zh-CN" altLang="zh-CN" sz="20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1800" dirty="0">
                <a:solidFill>
                  <a:schemeClr val="tx1"/>
                </a:solidFill>
              </a:rPr>
              <a:t>Option 1 : In EN-DC and NE-DC operation, requirements relevant to E-UTRA measurements are impacted due to NR SRS carrier switching.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1800" dirty="0">
                <a:solidFill>
                  <a:schemeClr val="tx1"/>
                </a:solidFill>
              </a:rPr>
              <a:t>Other options are not precluded</a:t>
            </a:r>
            <a:endParaRPr lang="zh-CN" altLang="zh-CN" sz="18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altLang="zh-CN" sz="2000" dirty="0">
                <a:solidFill>
                  <a:schemeClr val="tx1"/>
                </a:solidFill>
              </a:rPr>
              <a:t>Impact on NR measurement requirements based on SSB/PBCH/CSI-RS, , </a:t>
            </a:r>
            <a:r>
              <a:rPr lang="en-GB" altLang="zh-CN" sz="2000" dirty="0" err="1">
                <a:solidFill>
                  <a:schemeClr val="tx1"/>
                </a:solidFill>
              </a:rPr>
              <a:t>e.g</a:t>
            </a:r>
            <a:r>
              <a:rPr lang="en-GB" altLang="zh-CN" sz="2000" dirty="0">
                <a:solidFill>
                  <a:schemeClr val="tx1"/>
                </a:solidFill>
              </a:rPr>
              <a:t> intra/inter frequency measurement, RLM etc, due to LTE SRS carrier switching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1800" dirty="0">
                <a:solidFill>
                  <a:schemeClr val="tx1"/>
                </a:solidFill>
              </a:rPr>
              <a:t>Option 1: In EN-DC and NE-DC operation, requirements relevant to measurements on </a:t>
            </a:r>
            <a:r>
              <a:rPr lang="en-US" altLang="zh-CN" sz="1800" dirty="0" smtClean="0">
                <a:solidFill>
                  <a:schemeClr val="tx1"/>
                </a:solidFill>
              </a:rPr>
              <a:t>SSB/PBCH</a:t>
            </a:r>
            <a:r>
              <a:rPr lang="en-GB" altLang="zh-CN" sz="1800" dirty="0">
                <a:solidFill>
                  <a:schemeClr val="tx1"/>
                </a:solidFill>
              </a:rPr>
              <a:t>/CSI-RS</a:t>
            </a:r>
            <a:r>
              <a:rPr lang="en-US" altLang="zh-CN" sz="1800" dirty="0" smtClean="0">
                <a:solidFill>
                  <a:schemeClr val="tx1"/>
                </a:solidFill>
              </a:rPr>
              <a:t> </a:t>
            </a:r>
            <a:r>
              <a:rPr lang="en-US" altLang="zh-CN" sz="1800" dirty="0">
                <a:solidFill>
                  <a:schemeClr val="tx1"/>
                </a:solidFill>
              </a:rPr>
              <a:t>are impacted due to LTE SRS carrier switching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1800" dirty="0">
                <a:solidFill>
                  <a:schemeClr val="tx1"/>
                </a:solidFill>
              </a:rPr>
              <a:t>Other options are not precluded</a:t>
            </a:r>
            <a:endParaRPr lang="zh-CN" altLang="zh-CN" sz="18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altLang="zh-CN" sz="2000" dirty="0">
                <a:solidFill>
                  <a:schemeClr val="tx1"/>
                </a:solidFill>
              </a:rPr>
              <a:t>Impact on NR measurement requirements based on SSB/PBCH/CSI-RS,  </a:t>
            </a:r>
            <a:r>
              <a:rPr lang="en-GB" altLang="zh-CN" sz="2000" dirty="0" err="1">
                <a:solidFill>
                  <a:schemeClr val="tx1"/>
                </a:solidFill>
              </a:rPr>
              <a:t>e.g</a:t>
            </a:r>
            <a:r>
              <a:rPr lang="en-GB" altLang="zh-CN" sz="2000" dirty="0">
                <a:solidFill>
                  <a:schemeClr val="tx1"/>
                </a:solidFill>
              </a:rPr>
              <a:t> intra/inter frequency measurement, RLM etc, due to NR SRS carrier switching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1800" dirty="0">
                <a:solidFill>
                  <a:schemeClr val="tx1"/>
                </a:solidFill>
              </a:rPr>
              <a:t>Option 1: In EN-DC, NE-DC, NR-DC and NR SA operation, requirements relevant to measurements on </a:t>
            </a:r>
            <a:r>
              <a:rPr lang="en-US" altLang="zh-CN" sz="1800" dirty="0" smtClean="0">
                <a:solidFill>
                  <a:schemeClr val="tx1"/>
                </a:solidFill>
              </a:rPr>
              <a:t>SSB/PBCH</a:t>
            </a:r>
            <a:r>
              <a:rPr lang="en-GB" altLang="zh-CN" sz="1800" dirty="0">
                <a:solidFill>
                  <a:schemeClr val="tx1"/>
                </a:solidFill>
              </a:rPr>
              <a:t>/CSI-RS</a:t>
            </a:r>
            <a:r>
              <a:rPr lang="en-US" altLang="zh-CN" sz="1800" dirty="0" smtClean="0">
                <a:solidFill>
                  <a:schemeClr val="tx1"/>
                </a:solidFill>
              </a:rPr>
              <a:t> </a:t>
            </a:r>
            <a:r>
              <a:rPr lang="en-US" altLang="zh-CN" sz="1800" dirty="0">
                <a:solidFill>
                  <a:schemeClr val="tx1"/>
                </a:solidFill>
              </a:rPr>
              <a:t>are NOT impacted due to NR SRS carrier switching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US" altLang="zh-CN" sz="1800" dirty="0">
                <a:solidFill>
                  <a:schemeClr val="tx1"/>
                </a:solidFill>
              </a:rPr>
              <a:t>Other options are not precluded</a:t>
            </a:r>
            <a:endParaRPr lang="zh-CN" altLang="zh-CN" sz="1800" dirty="0">
              <a:solidFill>
                <a:schemeClr val="tx1"/>
              </a:solidFill>
            </a:endParaRPr>
          </a:p>
          <a:p>
            <a:pPr lvl="1">
              <a:defRPr/>
            </a:pPr>
            <a:endParaRPr lang="en-US" altLang="zh-CN" sz="2000" dirty="0"/>
          </a:p>
          <a:p>
            <a:pPr lvl="2" indent="-285750" eaLnBrk="1" hangingPunct="1">
              <a:buFont typeface="Arial" panose="020B0604020202020204" pitchFamily="34" charset="0"/>
              <a:buChar char="–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lvl="3" eaLnBrk="1" hangingPunct="1">
              <a:buFont typeface="Arial" panose="020B0604020202020204" pitchFamily="34" charset="0"/>
              <a:buChar char="•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Open issues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GB" altLang="zh-CN" sz="2400" dirty="0" err="1" smtClean="0">
                <a:solidFill>
                  <a:schemeClr val="tx1"/>
                </a:solidFill>
              </a:rPr>
              <a:t>Whether to differentiate sync and async case</a:t>
            </a:r>
            <a:endParaRPr lang="en-GB" altLang="zh-CN" sz="2400" dirty="0" err="1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000" dirty="0">
                <a:solidFill>
                  <a:schemeClr val="tx1"/>
                </a:solidFill>
              </a:rPr>
              <a:t>Option 1: define unified requirements for sync and </a:t>
            </a:r>
            <a:r>
              <a:rPr lang="en-GB" altLang="zh-CN" sz="2000" dirty="0" err="1">
                <a:solidFill>
                  <a:schemeClr val="tx1"/>
                </a:solidFill>
              </a:rPr>
              <a:t>async</a:t>
            </a:r>
            <a:r>
              <a:rPr lang="en-GB" altLang="zh-CN" sz="2000" dirty="0">
                <a:solidFill>
                  <a:schemeClr val="tx1"/>
                </a:solidFill>
              </a:rPr>
              <a:t> case</a:t>
            </a:r>
            <a:endParaRPr lang="en-GB" altLang="zh-CN" sz="2000" dirty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000" dirty="0">
                <a:solidFill>
                  <a:schemeClr val="tx1"/>
                </a:solidFill>
              </a:rPr>
              <a:t>Option 2: define separated requirements for synch and </a:t>
            </a:r>
            <a:r>
              <a:rPr lang="en-GB" altLang="zh-CN" sz="2000" dirty="0" err="1">
                <a:solidFill>
                  <a:schemeClr val="tx1"/>
                </a:solidFill>
              </a:rPr>
              <a:t>async</a:t>
            </a:r>
            <a:r>
              <a:rPr lang="en-GB" altLang="zh-CN" sz="2000" dirty="0">
                <a:solidFill>
                  <a:schemeClr val="tx1"/>
                </a:solidFill>
              </a:rPr>
              <a:t> case</a:t>
            </a:r>
            <a:endParaRPr lang="en-GB" altLang="zh-CN" sz="20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GB" altLang="zh-CN" sz="2400" dirty="0" err="1" smtClean="0">
                <a:solidFill>
                  <a:schemeClr val="tx1"/>
                </a:solidFill>
              </a:rPr>
              <a:t>FFS</a:t>
            </a:r>
            <a:r>
              <a:rPr lang="en-GB" altLang="zh-CN" sz="2400" dirty="0" smtClean="0">
                <a:solidFill>
                  <a:schemeClr val="tx1"/>
                </a:solidFill>
              </a:rPr>
              <a:t> the </a:t>
            </a:r>
            <a:r>
              <a:rPr lang="en-GB" altLang="zh-CN" sz="2400" dirty="0">
                <a:solidFill>
                  <a:schemeClr val="tx1"/>
                </a:solidFill>
              </a:rPr>
              <a:t>additional impact on RRM requirements when LTE SRS switching and NR SRS switching are both configured for a UE in EN-DC and NE-DC operation is to be further investigated </a:t>
            </a:r>
            <a:endParaRPr lang="en-GB" altLang="zh-CN" sz="24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n-GB" altLang="zh-CN" sz="2000" dirty="0" smtClean="0">
                <a:solidFill>
                  <a:schemeClr val="tx1"/>
                </a:solidFill>
              </a:rPr>
              <a:t>(</a:t>
            </a:r>
            <a:r>
              <a:rPr lang="en-GB" altLang="zh-CN" sz="2000" dirty="0">
                <a:solidFill>
                  <a:schemeClr val="tx1"/>
                </a:solidFill>
              </a:rPr>
              <a:t>e.g., can s</a:t>
            </a:r>
            <a:r>
              <a:rPr lang="en-US" altLang="zh-CN" sz="2000" dirty="0" err="1">
                <a:solidFill>
                  <a:schemeClr val="tx1"/>
                </a:solidFill>
              </a:rPr>
              <a:t>uch</a:t>
            </a:r>
            <a:r>
              <a:rPr lang="en-US" altLang="zh-CN" sz="2000" dirty="0">
                <a:solidFill>
                  <a:schemeClr val="tx1"/>
                </a:solidFill>
              </a:rPr>
              <a:t> requirements be based on combining the LTE SRS switching requirements and NR SRS switching requirements</a:t>
            </a:r>
            <a:r>
              <a:rPr lang="en-US" altLang="zh-CN" sz="2000" dirty="0" smtClean="0">
                <a:solidFill>
                  <a:schemeClr val="tx1"/>
                </a:solidFill>
              </a:rPr>
              <a:t>)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 lvl="1">
              <a:defRPr/>
            </a:pPr>
            <a:endParaRPr lang="en-GB" altLang="zh-CN" sz="2000" dirty="0">
              <a:solidFill>
                <a:srgbClr val="00B050"/>
              </a:solidFill>
            </a:endParaRPr>
          </a:p>
          <a:p>
            <a:pPr marL="685800" lvl="1">
              <a:defRPr/>
            </a:pPr>
            <a:endParaRPr lang="en-US" altLang="zh-CN" sz="1800" dirty="0"/>
          </a:p>
          <a:p>
            <a:pPr lvl="2" indent="-285750" eaLnBrk="1" hangingPunct="1">
              <a:buFont typeface="Arial" panose="020B0604020202020204" pitchFamily="34" charset="0"/>
              <a:buChar char="–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lvl="3" eaLnBrk="1" hangingPunct="1">
              <a:buFont typeface="Arial" panose="020B0604020202020204" pitchFamily="34" charset="0"/>
              <a:buChar char="•"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200" dirty="0" smtClean="0"/>
              <a:t>WF on specification structure</a:t>
            </a:r>
            <a:endParaRPr lang="zh-CN" altLang="en-US" sz="3200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Specification impact</a:t>
            </a:r>
            <a:endParaRPr lang="en-US" altLang="zh-CN" sz="2800" dirty="0" smtClean="0">
              <a:solidFill>
                <a:schemeClr val="tx1"/>
              </a:solidFill>
            </a:endParaRPr>
          </a:p>
          <a:p>
            <a:pPr lvl="2"/>
            <a:r>
              <a:rPr lang="en-US" altLang="zh-CN" sz="2200" dirty="0" smtClean="0">
                <a:solidFill>
                  <a:schemeClr val="tx1"/>
                </a:solidFill>
              </a:rPr>
              <a:t>LTE </a:t>
            </a:r>
            <a:r>
              <a:rPr lang="en-US" altLang="zh-CN" sz="2200" dirty="0">
                <a:solidFill>
                  <a:schemeClr val="tx1"/>
                </a:solidFill>
              </a:rPr>
              <a:t>SRS carrier switching impacting NR CC (in 38.133)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3"/>
            <a:r>
              <a:rPr lang="en-US" dirty="0">
                <a:solidFill>
                  <a:schemeClr val="tx1"/>
                </a:solidFill>
              </a:rPr>
              <a:t>EN-DC: NR PSCC and NR SCCs</a:t>
            </a:r>
            <a:endParaRPr lang="en-US" dirty="0">
              <a:solidFill>
                <a:schemeClr val="tx1"/>
              </a:solidFill>
            </a:endParaRPr>
          </a:p>
          <a:p>
            <a:pPr lvl="3"/>
            <a:r>
              <a:rPr lang="en-US" dirty="0">
                <a:solidFill>
                  <a:schemeClr val="tx1"/>
                </a:solidFill>
              </a:rPr>
              <a:t>NE-DC: NR PCC and NR SCCs</a:t>
            </a:r>
            <a:endParaRPr lang="zh-CN" altLang="zh-CN" sz="6400" dirty="0">
              <a:solidFill>
                <a:schemeClr val="tx1"/>
              </a:solidFill>
            </a:endParaRPr>
          </a:p>
          <a:p>
            <a:pPr lvl="2"/>
            <a:r>
              <a:rPr lang="en-US" altLang="zh-CN" sz="2200" dirty="0">
                <a:solidFill>
                  <a:schemeClr val="tx1"/>
                </a:solidFill>
              </a:rPr>
              <a:t>NR SRS carrier switching  impacting LTE CC (in 36.133)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3"/>
            <a:r>
              <a:rPr lang="sv-SE" altLang="zh-CN" sz="1800" dirty="0">
                <a:solidFill>
                  <a:schemeClr val="tx1"/>
                </a:solidFill>
              </a:rPr>
              <a:t>EN-DC: LTE PCC and LTE SCCs</a:t>
            </a:r>
            <a:endParaRPr lang="sv-SE" altLang="zh-CN" sz="1800" dirty="0">
              <a:solidFill>
                <a:schemeClr val="tx1"/>
              </a:solidFill>
            </a:endParaRPr>
          </a:p>
          <a:p>
            <a:pPr lvl="3"/>
            <a:r>
              <a:rPr lang="sv-SE" altLang="zh-CN" sz="1800" dirty="0">
                <a:solidFill>
                  <a:schemeClr val="tx1"/>
                </a:solidFill>
              </a:rPr>
              <a:t>NE-DC: LTE PSCC and LTE SCCs</a:t>
            </a:r>
            <a:endParaRPr lang="zh-CN" altLang="zh-CN" sz="1800" dirty="0">
              <a:solidFill>
                <a:schemeClr val="tx1"/>
              </a:solidFill>
            </a:endParaRPr>
          </a:p>
          <a:p>
            <a:pPr lvl="2"/>
            <a:r>
              <a:rPr lang="en-US" altLang="zh-CN" sz="2200" dirty="0">
                <a:solidFill>
                  <a:schemeClr val="tx1"/>
                </a:solidFill>
              </a:rPr>
              <a:t>NR SRS carrier switching impacting NR CC (in 38.133)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3"/>
            <a:r>
              <a:rPr lang="nn-NO" altLang="zh-CN" sz="1800" dirty="0">
                <a:solidFill>
                  <a:schemeClr val="tx1"/>
                </a:solidFill>
              </a:rPr>
              <a:t>SA NR: NR PCC and NR SCCs</a:t>
            </a:r>
            <a:endParaRPr lang="nn-NO" altLang="zh-CN" sz="1800" dirty="0">
              <a:solidFill>
                <a:schemeClr val="tx1"/>
              </a:solidFill>
            </a:endParaRPr>
          </a:p>
          <a:p>
            <a:pPr lvl="3"/>
            <a:r>
              <a:rPr lang="nn-NO" altLang="zh-CN" sz="1800" dirty="0">
                <a:solidFill>
                  <a:schemeClr val="tx1"/>
                </a:solidFill>
              </a:rPr>
              <a:t>NR-DC: NR PCC, NR PSCC, and NR SCCs</a:t>
            </a:r>
            <a:endParaRPr lang="nn-NO" altLang="zh-CN" sz="1800" dirty="0">
              <a:solidFill>
                <a:schemeClr val="tx1"/>
              </a:solidFill>
            </a:endParaRPr>
          </a:p>
          <a:p>
            <a:endParaRPr lang="en-US" altLang="zh-CN" sz="2800" dirty="0">
              <a:solidFill>
                <a:schemeClr val="tx1"/>
              </a:solidFill>
            </a:endParaRPr>
          </a:p>
          <a:p>
            <a:endParaRPr lang="en-US" altLang="zh-CN" sz="2800" dirty="0">
              <a:solidFill>
                <a:schemeClr val="tx1"/>
              </a:solidFill>
            </a:endParaRPr>
          </a:p>
          <a:p>
            <a:endParaRPr lang="en-US" altLang="zh-CN" sz="2800" dirty="0">
              <a:solidFill>
                <a:schemeClr val="tx1"/>
              </a:solidFill>
            </a:endParaRPr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200" dirty="0"/>
              <a:t>WF</a:t>
            </a:r>
            <a:endParaRPr lang="zh-CN" altLang="en-US" sz="3200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sz="2800" dirty="0"/>
              <a:t>Companies are encouraged to bring further analysis on the open issues and other potential issues in the RAN4#93 meeting</a:t>
            </a:r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3475</Words>
  <Application>WPS 演示</Application>
  <PresentationFormat>全屏显示(4:3)</PresentationFormat>
  <Paragraphs>109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微软雅黑</vt:lpstr>
      <vt:lpstr>Arial Unicode MS</vt:lpstr>
      <vt:lpstr>Office 主题​​</vt:lpstr>
      <vt:lpstr>1_Office 主题​​</vt:lpstr>
      <vt:lpstr>Way forward on SRS carrier switching RRM requirements</vt:lpstr>
      <vt:lpstr>Background</vt:lpstr>
      <vt:lpstr>Agreements during the meeting</vt:lpstr>
      <vt:lpstr>Open issues</vt:lpstr>
      <vt:lpstr>Open issues</vt:lpstr>
      <vt:lpstr>Open issues</vt:lpstr>
      <vt:lpstr>WF on specification structure</vt:lpstr>
      <vt:lpstr>WF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10115881</cp:lastModifiedBy>
  <cp:revision>203</cp:revision>
  <dcterms:created xsi:type="dcterms:W3CDTF">2016-10-20T10:53:00Z</dcterms:created>
  <dcterms:modified xsi:type="dcterms:W3CDTF">2019-10-18T04:55:13Z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