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3" r:id="rId3"/>
    <p:sldId id="264" r:id="rId4"/>
    <p:sldId id="269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10/18/2019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rhuang5\Documents\my_work\LTE_A\RAN4\92b\Docs\R4-1911038.zip" TargetMode="External"/><Relationship Id="rId2" Type="http://schemas.openxmlformats.org/officeDocument/2006/relationships/hyperlink" Target="file:///C:\Users\rhuang5\Documents\my_work\LTE_A\RAN4\92b\Docs\R4-1912452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err="1" smtClean="0"/>
              <a:t>gNB</a:t>
            </a:r>
            <a:r>
              <a:rPr lang="en-US" dirty="0" smtClean="0"/>
              <a:t> requirements for NR Positioning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Qualcomm, NTT </a:t>
            </a:r>
            <a:r>
              <a:rPr lang="en-US" dirty="0" err="1" smtClean="0"/>
              <a:t>Docomo</a:t>
            </a:r>
            <a:r>
              <a:rPr lang="en-US" dirty="0" smtClean="0"/>
              <a:t>, Apple, </a:t>
            </a:r>
            <a:r>
              <a:rPr lang="en-US" dirty="0" smtClean="0"/>
              <a:t>MTK,CMCC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R4-1912731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</a:t>
            </a:r>
            <a:r>
              <a:rPr lang="en-US" altLang="ja-JP" dirty="0" smtClean="0">
                <a:ea typeface="MS PGothic" pitchFamily="34" charset="-128"/>
              </a:rPr>
              <a:t>#92</a:t>
            </a:r>
            <a:r>
              <a:rPr lang="en-US" altLang="zh-CN" dirty="0" smtClean="0">
                <a:ea typeface="MS PGothic" pitchFamily="34" charset="-128"/>
              </a:rPr>
              <a:t>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US" altLang="zh-CN" dirty="0" smtClean="0"/>
              <a:t>Chongqing, Oct 14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– Oct 18</a:t>
            </a:r>
            <a:r>
              <a:rPr lang="en-US" altLang="zh-CN" baseline="30000" dirty="0" smtClean="0"/>
              <a:t>th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8"/>
            <a:ext cx="11234057" cy="5748391"/>
          </a:xfrm>
        </p:spPr>
        <p:txBody>
          <a:bodyPr>
            <a:normAutofit/>
          </a:bodyPr>
          <a:lstStyle/>
          <a:p>
            <a:r>
              <a:rPr lang="en-US" altLang="zh-CN" dirty="0"/>
              <a:t>In RAN4#92, RAN4 work scope and time plan for NR positioning were </a:t>
            </a:r>
            <a:r>
              <a:rPr lang="en-US" altLang="zh-CN" dirty="0" smtClean="0"/>
              <a:t>approved. </a:t>
            </a:r>
            <a:r>
              <a:rPr lang="en-US" altLang="zh-CN" dirty="0"/>
              <a:t>According to the approved work scope, it is FFS on whether to introduce </a:t>
            </a:r>
            <a:r>
              <a:rPr lang="en-US" altLang="zh-CN" dirty="0" err="1"/>
              <a:t>gNB</a:t>
            </a:r>
            <a:r>
              <a:rPr lang="en-US" altLang="zh-CN" dirty="0"/>
              <a:t> measurement requirements or not. </a:t>
            </a:r>
            <a:endParaRPr lang="zh-CN" altLang="zh-CN" dirty="0"/>
          </a:p>
          <a:p>
            <a:pPr lvl="1"/>
            <a:r>
              <a:rPr lang="en-US" altLang="zh-CN" i="1" dirty="0"/>
              <a:t>FFS: measurement requirement for </a:t>
            </a:r>
            <a:r>
              <a:rPr lang="en-US" altLang="zh-CN" i="1" dirty="0" err="1"/>
              <a:t>gNB</a:t>
            </a:r>
            <a:r>
              <a:rPr lang="en-US" altLang="zh-CN" i="1" dirty="0"/>
              <a:t> is needed or not.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NW synchronization error for OTDOA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>
            <a:normAutofit/>
          </a:bodyPr>
          <a:lstStyle/>
          <a:p>
            <a:r>
              <a:rPr lang="en-GB" altLang="zh-CN" b="1" u="sng" dirty="0" smtClean="0"/>
              <a:t>Observation : </a:t>
            </a:r>
            <a:r>
              <a:rPr lang="en-GB" altLang="zh-CN" b="1" dirty="0" smtClean="0"/>
              <a:t>Under NW synchronization error requirements in TS38.133 (e.g. 3us) the positioning performance with </a:t>
            </a:r>
            <a:r>
              <a:rPr lang="en-GB" altLang="zh-CN" b="1" dirty="0"/>
              <a:t>OTDOA only will be degraded significantly. </a:t>
            </a:r>
            <a:r>
              <a:rPr lang="en-GB" altLang="zh-CN" b="1" dirty="0"/>
              <a:t>[</a:t>
            </a:r>
            <a:r>
              <a:rPr lang="en-US" altLang="zh-CN" b="1" dirty="0">
                <a:hlinkClick r:id="rId2"/>
              </a:rPr>
              <a:t>R4-1912452</a:t>
            </a:r>
            <a:r>
              <a:rPr lang="en-GB" altLang="zh-CN" b="1" dirty="0"/>
              <a:t>][</a:t>
            </a:r>
            <a:r>
              <a:rPr lang="en-US" altLang="zh-CN" b="1" dirty="0">
                <a:hlinkClick r:id="rId3"/>
              </a:rPr>
              <a:t>R4-1911038</a:t>
            </a:r>
            <a:r>
              <a:rPr lang="en-GB" altLang="zh-CN" b="1" dirty="0"/>
              <a:t>][</a:t>
            </a:r>
            <a:r>
              <a:rPr lang="en-US" altLang="zh-CN" b="1" dirty="0">
                <a:hlinkClick r:id="rId2"/>
              </a:rPr>
              <a:t>R4-1912352</a:t>
            </a:r>
            <a:r>
              <a:rPr lang="en-GB" altLang="zh-CN" b="1" dirty="0"/>
              <a:t>]</a:t>
            </a:r>
          </a:p>
          <a:p>
            <a:r>
              <a:rPr lang="en-GB" altLang="zh-CN" b="1" i="1" dirty="0" smtClean="0"/>
              <a:t>RAN4 </a:t>
            </a:r>
            <a:r>
              <a:rPr lang="en-GB" altLang="zh-CN" b="1" i="1" dirty="0"/>
              <a:t>can </a:t>
            </a:r>
            <a:r>
              <a:rPr lang="en-GB" altLang="zh-CN" b="1" i="1" dirty="0" smtClean="0"/>
              <a:t>further evaluate the impacts of possible allowed network synchronization error on the performance </a:t>
            </a:r>
            <a:r>
              <a:rPr lang="en-GB" altLang="zh-CN" b="1" i="1" dirty="0"/>
              <a:t>of NR OTDOA </a:t>
            </a:r>
            <a:r>
              <a:rPr lang="en-GB" altLang="zh-CN" b="1" i="1" dirty="0" smtClean="0"/>
              <a:t>only.</a:t>
            </a:r>
          </a:p>
          <a:p>
            <a:r>
              <a:rPr lang="en-GB" altLang="zh-CN" b="1" i="1" dirty="0" smtClean="0"/>
              <a:t>FFS on potential </a:t>
            </a:r>
            <a:r>
              <a:rPr lang="en-GB" altLang="zh-CN" b="1" i="1" dirty="0"/>
              <a:t>way to </a:t>
            </a:r>
            <a:r>
              <a:rPr lang="en-GB" altLang="zh-CN" b="1" i="1" dirty="0" smtClean="0"/>
              <a:t>address this problem of </a:t>
            </a:r>
            <a:r>
              <a:rPr lang="en-GB" altLang="zh-CN" b="1" i="1" dirty="0"/>
              <a:t>NR </a:t>
            </a:r>
            <a:r>
              <a:rPr lang="en-GB" altLang="zh-CN" b="1" dirty="0"/>
              <a:t>positioning with OTDOA only</a:t>
            </a:r>
          </a:p>
          <a:p>
            <a:pPr marL="0" indent="0">
              <a:buNone/>
            </a:pPr>
            <a:endParaRPr lang="en-US" altLang="zh-CN" b="1" i="1" dirty="0" smtClean="0"/>
          </a:p>
          <a:p>
            <a:pPr lvl="1" hangingPunct="0"/>
            <a:endParaRPr lang="en-US" altLang="zh-CN" b="1" i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545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Performance requirements for </a:t>
            </a:r>
            <a:r>
              <a:rPr lang="en-GB" altLang="zh-CN" dirty="0" err="1"/>
              <a:t>gNB</a:t>
            </a:r>
            <a:r>
              <a:rPr lang="en-GB" altLang="zh-CN" dirty="0"/>
              <a:t> </a:t>
            </a:r>
            <a:r>
              <a:rPr lang="en-GB" altLang="zh-CN" dirty="0" smtClean="0"/>
              <a:t>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109609"/>
            <a:ext cx="11049001" cy="5067354"/>
          </a:xfrm>
        </p:spPr>
        <p:txBody>
          <a:bodyPr>
            <a:normAutofit/>
          </a:bodyPr>
          <a:lstStyle/>
          <a:p>
            <a:r>
              <a:rPr lang="en-GB" altLang="zh-CN" b="1" i="1" dirty="0" smtClean="0"/>
              <a:t>RAN4 can discuss feasibility </a:t>
            </a:r>
            <a:r>
              <a:rPr lang="en-GB" altLang="zh-CN" b="1" i="1" dirty="0" smtClean="0"/>
              <a:t>of </a:t>
            </a:r>
            <a:r>
              <a:rPr lang="en-GB" altLang="zh-CN" b="1" i="1" dirty="0" err="1" smtClean="0"/>
              <a:t>gNB</a:t>
            </a:r>
            <a:r>
              <a:rPr lang="en-GB" altLang="zh-CN" b="1" i="1" dirty="0" smtClean="0"/>
              <a:t> measurement </a:t>
            </a:r>
            <a:r>
              <a:rPr lang="en-GB" altLang="zh-CN" b="1" i="1" dirty="0"/>
              <a:t>performance requirements </a:t>
            </a:r>
            <a:r>
              <a:rPr lang="en-GB" altLang="zh-CN" b="1" i="1" dirty="0" smtClean="0"/>
              <a:t> in the next meeting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277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Work scope and time plan update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b="1" i="1" dirty="0" smtClean="0"/>
              <a:t>RAN4 </a:t>
            </a:r>
            <a:r>
              <a:rPr lang="en-GB" altLang="zh-CN" b="1" i="1" dirty="0" smtClean="0"/>
              <a:t>work time </a:t>
            </a:r>
            <a:r>
              <a:rPr lang="en-GB" altLang="zh-CN" b="1" i="1" dirty="0" smtClean="0"/>
              <a:t>plan </a:t>
            </a:r>
            <a:r>
              <a:rPr lang="en-GB" altLang="zh-CN" b="1" i="1" dirty="0"/>
              <a:t>shall </a:t>
            </a:r>
            <a:r>
              <a:rPr lang="en-GB" altLang="zh-CN" b="1" i="1" dirty="0" smtClean="0"/>
              <a:t>be updated to include the necessary </a:t>
            </a:r>
            <a:r>
              <a:rPr lang="en-GB" altLang="zh-CN" b="1" i="1" dirty="0" err="1" smtClean="0"/>
              <a:t>gNB</a:t>
            </a:r>
            <a:r>
              <a:rPr lang="en-GB" altLang="zh-CN" b="1" i="1" dirty="0" smtClean="0"/>
              <a:t> requirements for NR positioning 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7975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5857</TotalTime>
  <Words>190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Calibri Light</vt:lpstr>
      <vt:lpstr>Office Theme</vt:lpstr>
      <vt:lpstr>WF on gNB requirements for NR Positioning</vt:lpstr>
      <vt:lpstr>Background</vt:lpstr>
      <vt:lpstr>NW synchronization error for OTDOA</vt:lpstr>
      <vt:lpstr>Performance requirements for gNB measurement</vt:lpstr>
      <vt:lpstr>Work scope and time plan update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keywords>CTPClassification=CTP_NT</cp:keywords>
  <cp:lastModifiedBy>Huang, Rui</cp:lastModifiedBy>
  <cp:revision>203</cp:revision>
  <dcterms:created xsi:type="dcterms:W3CDTF">2014-10-07T03:17:11Z</dcterms:created>
  <dcterms:modified xsi:type="dcterms:W3CDTF">2019-10-18T06:35:30Z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76912ccf-0af3-42aa-8d08-7fc717fbd830</vt:lpwstr>
  </property>
  <property fmtid="{D5CDD505-2E9C-101B-9397-08002B2CF9AE}" pid="4" name="CTP_TimeStamp">
    <vt:lpwstr>2019-10-18 06:35:17Z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