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6" autoAdjust="0"/>
    <p:restoredTop sz="94660"/>
  </p:normalViewPr>
  <p:slideViewPr>
    <p:cSldViewPr snapToGrid="0">
      <p:cViewPr varScale="1">
        <p:scale>
          <a:sx n="58" d="100"/>
          <a:sy n="58" d="100"/>
        </p:scale>
        <p:origin x="102" y="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A7A03C-C965-4220-9B38-AB4A812A66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A51B383-D4E3-4492-B671-1AAEF3DFD8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D4553E-9907-4090-A727-1EFF54766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306BCB-CC56-4209-BCB4-A1292E73E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62B3E9-1C3D-41B8-9BD9-76AE4D90E2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167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FD95FE-809B-4624-9173-07C32CEE57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143268-E333-4F57-986D-75BD05AECF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7832D2B-4592-4934-AB9A-F2A9C4FB74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A78D34-8CED-4633-8B27-242D05EE73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D51588F-409F-4AFD-825C-80BE736131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77852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8C8FF05-B0CD-489E-8977-F8993AD17BB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A635E54-F560-48EF-B419-BAEC8D2E108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5AA76B-173A-462D-A968-5C1B5A1F9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036A54-970A-4BDB-A8B4-1350CF6F28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0015255-329E-4F3E-A409-753FBE7FA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415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4C603A-2596-408E-9754-12EB10CF79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173B94A-68AF-41AE-A684-E2E5866171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AC9B58-9B41-4FF0-BDB9-926AB8063D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0B257D-BA54-4E1A-A6A3-4C68BE56AC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BC3C1A-6D5A-40A8-B0CE-1EA9A3B9EC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746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0F21FF-807B-41CC-9B66-ADDD1D6B73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9A763B-1247-4545-BDF9-28765697B05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F7CF8-E453-45B3-9EB6-842D2BBC49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8C33756-56CB-4F53-BF88-AD0752819D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111410-A4AF-4631-B906-A98F00F9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598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3D1429-9DDD-4CCD-A889-33CB56A9D5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F2B319-92EC-464D-A95C-F8A90BBEC3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D1E7D75-0564-426E-8546-1726EFDDF88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19FFCC-C617-4098-B463-6F23C70511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FD7245-8ACB-4E30-AAD4-35867AF3A5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32FF885-3ACB-4FF8-B99B-260B23EA0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162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6984A8-70D2-437D-8B85-9C0F8BB10B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8CAC5C-BA44-4BFD-A063-ED81FD058E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AC28D-AC04-437E-8F0A-D75B791ADD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DD7E029-BBB9-4D38-89C6-E65AE8B180E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8C7E0EB-A9DF-4E19-B7CA-C0972FDCFB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A52FE37-FAE6-4A08-83CB-3D5E91F28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CE9E4FB-9DFC-4F1F-A563-8BBBCFC6D9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654E5E5-578A-4A81-AC68-8A3CFC4A28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381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FFA5C-B465-4391-BDB2-53DA8821B1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09715A2-2B92-4F33-9D8A-3F0185C98B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CB6363-C02B-4F03-B0D0-7FF7D4FB80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EB7B815-8F38-48F8-82FC-8D99C498B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6584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5D6514C-7CC4-47DA-9B4B-D4AEEFD23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52EB1A4-C205-4740-A571-46D4BE3DA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1D8D63-EC17-4820-90DC-E330B2E7AE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5494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20E92B-55C1-4AAA-AA99-B04366157B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78545A-F136-4570-8F1C-F5E03A1D986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29A1279-2454-4541-8B34-F5C6F4DDDD3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4FFFFC2-84DB-4DEF-877F-3D4A1D36B7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EDFE0BC-10C8-41A9-BD32-EB8DA1059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77B3D3-E9C4-4378-BB52-3E1582A03A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939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E18420-A852-450D-9544-2DFC32EF4A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DE7629A-7A2D-4F78-AA2B-687E84C36BA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82321-ABC0-4DDD-8A0A-896D89C41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67D8C0F-1636-4DF4-9BB5-77A0E26416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812E58A-084D-4055-AD8D-0C70285747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938E18-CB21-4D16-9609-36DB5CF83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961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57B5604-F6BC-4D89-AEFB-B0BCA6E033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DC904A9-74BA-419A-A4F5-0BBB795316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D68739-B099-446B-9D56-FAE5BF2FD6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4FAE6C-2712-4CE1-BF6B-88FF0100275F}" type="datetimeFigureOut">
              <a:rPr lang="en-US" smtClean="0"/>
              <a:t>10/4/2019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573A208-B4F7-498D-9580-3A6197B32BD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59119A3-E4D9-4C99-8B0F-243AF9E6B92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861656-B2BA-4031-9E79-86182309D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90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C94DBF-B5B8-4811-BB54-1FE78A0CB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en-US" dirty="0"/>
              <a:t>WF on the addition of new bandwidths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AB61A8-405B-4DCF-A657-4A7D55A227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 Incorporated</a:t>
            </a:r>
          </a:p>
        </p:txBody>
      </p:sp>
      <p:sp>
        <p:nvSpPr>
          <p:cNvPr id="4" name="Subtitle 2">
            <a:extLst>
              <a:ext uri="{FF2B5EF4-FFF2-40B4-BE49-F238E27FC236}">
                <a16:creationId xmlns:a16="http://schemas.microsoft.com/office/drawing/2014/main" id="{D4EA707E-832C-41A4-841F-5C275391285E}"/>
              </a:ext>
            </a:extLst>
          </p:cNvPr>
          <p:cNvSpPr txBox="1">
            <a:spLocks/>
          </p:cNvSpPr>
          <p:nvPr/>
        </p:nvSpPr>
        <p:spPr>
          <a:xfrm>
            <a:off x="399011" y="660401"/>
            <a:ext cx="11305309" cy="16557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dirty="0"/>
              <a:t>R4-1912541</a:t>
            </a:r>
          </a:p>
        </p:txBody>
      </p:sp>
    </p:spTree>
    <p:extLst>
      <p:ext uri="{BB962C8B-B14F-4D97-AF65-F5344CB8AC3E}">
        <p14:creationId xmlns:p14="http://schemas.microsoft.com/office/powerpoint/2010/main" val="20657727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46B69-6355-41BB-8846-6E970A63EC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Problem statement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6B6E14-11F6-4A47-8DDF-E14BB79FAA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Absence of specific signaling means that all bandwidths are supported [1].  However, as new bandwidths are added, legacy UE’s not signaling specific bandwidths are no longer compliant and can be misunderstood to support the new bandwidth when they don’t.</a:t>
            </a:r>
          </a:p>
          <a:p>
            <a:r>
              <a:rPr lang="en-US" dirty="0"/>
              <a:t>New bandwidths added are optional, so there needs to be a way to signal whether they are supported or not.</a:t>
            </a:r>
          </a:p>
          <a:p>
            <a:r>
              <a:rPr lang="en-US" dirty="0"/>
              <a:t>New bandwidths originally optional may become mandatory after some time, so there needs to be a way to identify which ones and when they are mandatory.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45195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211734-13CA-4D81-B5DD-EE0509E1F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997FF7-81DE-46AE-8C44-888E16473B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/>
              <a:t>Define 3 different categories of bandwidths per band</a:t>
            </a:r>
          </a:p>
          <a:p>
            <a:pPr lvl="1"/>
            <a:r>
              <a:rPr lang="en-US" dirty="0"/>
              <a:t>Legacy:  These are defined at the time the band is introduced.  This list never changes.</a:t>
            </a:r>
          </a:p>
          <a:p>
            <a:pPr lvl="1"/>
            <a:r>
              <a:rPr lang="en-US" dirty="0"/>
              <a:t>Optional:  Indicates a new bandwidth that is optional in the present version of the spec.  In future versions of the spec, this bandwidth may migrate over to the “Mandatory</a:t>
            </a:r>
            <a:r>
              <a:rPr lang="en-US"/>
              <a:t>” category. </a:t>
            </a:r>
            <a:endParaRPr lang="en-US" dirty="0"/>
          </a:p>
          <a:p>
            <a:pPr lvl="1"/>
            <a:r>
              <a:rPr lang="en-US" dirty="0"/>
              <a:t>Mandatory:  Indicates a new bandwidth that is mandatory in the present version of the spec</a:t>
            </a:r>
          </a:p>
          <a:p>
            <a:r>
              <a:rPr lang="en-US" dirty="0"/>
              <a:t>Possible signaling approach</a:t>
            </a:r>
          </a:p>
          <a:p>
            <a:pPr lvl="1"/>
            <a:r>
              <a:rPr lang="en-US" dirty="0"/>
              <a:t>If not individually signaled, if no specific bandwidth signaled, all Legacy bandwidths are interpreted as supported</a:t>
            </a:r>
          </a:p>
          <a:p>
            <a:pPr lvl="1"/>
            <a:r>
              <a:rPr lang="en-US" dirty="0"/>
              <a:t>New bandwidths (optional and mandatory category) are signaled via a bitmap.  If not signaled, they are interpreted as NOT supported</a:t>
            </a:r>
          </a:p>
          <a:p>
            <a:pPr lvl="1"/>
            <a:r>
              <a:rPr lang="en-US" dirty="0"/>
              <a:t>New bandwidths that are mandatory shall have supported bit set to ‘1’ in the bitmap</a:t>
            </a:r>
          </a:p>
          <a:p>
            <a:r>
              <a:rPr lang="en-US" dirty="0"/>
              <a:t>Send LS to RAN2</a:t>
            </a:r>
          </a:p>
        </p:txBody>
      </p:sp>
    </p:spTree>
    <p:extLst>
      <p:ext uri="{BB962C8B-B14F-4D97-AF65-F5344CB8AC3E}">
        <p14:creationId xmlns:p14="http://schemas.microsoft.com/office/powerpoint/2010/main" val="23680162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F2E650-3FC6-4CB2-A565-653431E2B6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DF604E-758B-4CAC-A260-7C1863AEF5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86917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D4B62-1B09-428A-9A69-D4A6CF7ED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Reference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38094D-03CB-41E2-8021-56EAA395D2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[1] R4-1912438, “Signaling concerns for adding legacy channel 	bandwidth to an existing band,” Sprint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817897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32795</TotalTime>
  <Words>266</Words>
  <Application>Microsoft Office PowerPoint</Application>
  <PresentationFormat>Widescreen</PresentationFormat>
  <Paragraphs>20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the addition of new bandwidths</vt:lpstr>
      <vt:lpstr>Problem statement</vt:lpstr>
      <vt:lpstr>Way forward</vt:lpstr>
      <vt:lpstr>Example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 PA calibration for 3GPP</dc:title>
  <dc:creator>Gene Fong</dc:creator>
  <cp:lastModifiedBy>Gene Fong</cp:lastModifiedBy>
  <cp:revision>12</cp:revision>
  <dcterms:created xsi:type="dcterms:W3CDTF">2019-07-15T22:46:37Z</dcterms:created>
  <dcterms:modified xsi:type="dcterms:W3CDTF">2019-10-04T23:34:46Z</dcterms:modified>
</cp:coreProperties>
</file>