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4" r:id="rId3"/>
    <p:sldId id="265" r:id="rId4"/>
    <p:sldId id="267" r:id="rId5"/>
    <p:sldId id="266" r:id="rId6"/>
    <p:sldId id="268" r:id="rId7"/>
    <p:sldId id="26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93129" autoAdjust="0"/>
  </p:normalViewPr>
  <p:slideViewPr>
    <p:cSldViewPr>
      <p:cViewPr varScale="1">
        <p:scale>
          <a:sx n="90" d="100"/>
          <a:sy n="90" d="100"/>
        </p:scale>
        <p:origin x="140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on basket WID adding wider Channel BW to existing NR bands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/>
              <a:t>Ericsson, …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#92bis           		 R4-1912389 </a:t>
            </a:r>
          </a:p>
          <a:p>
            <a:pPr algn="l"/>
            <a:r>
              <a:rPr lang="sv-SE" altLang="zh-CN" sz="2400" b="1" dirty="0"/>
              <a:t>Chongqing</a:t>
            </a:r>
            <a:r>
              <a:rPr lang="en-GB" altLang="zh-CN" sz="2400" b="1" dirty="0"/>
              <a:t>, China, October 14-18 2019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New basket WI [1] was proposed at last RAN#85 to manage all requests related to adding channel bandwidth support to NR existing bands.</a:t>
            </a:r>
          </a:p>
          <a:p>
            <a:r>
              <a:rPr lang="en-US" altLang="zh-CN" sz="2800" dirty="0"/>
              <a:t>It was then agreed to further discuss and details the scope, way of working, … in following RAN4 meetings.</a:t>
            </a:r>
          </a:p>
          <a:p>
            <a:r>
              <a:rPr lang="en-US" altLang="zh-CN" sz="2800" dirty="0"/>
              <a:t>[2] elaborates on this new basket WI.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1107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33D45-E2EE-4999-9520-0220482C3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50D378-36D7-4D57-BBB9-388BE73BF1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Channel bandwidth and SCS already specified in TS 38.104 only.</a:t>
            </a:r>
          </a:p>
          <a:p>
            <a:r>
              <a:rPr lang="sv-SE" dirty="0"/>
              <a:t>Existing NR </a:t>
            </a:r>
            <a:r>
              <a:rPr lang="sv-SE"/>
              <a:t>bands only (FR1 and FR2), </a:t>
            </a:r>
            <a:r>
              <a:rPr lang="sv-SE" dirty="0"/>
              <a:t>excluding SDL and SUL bands.</a:t>
            </a:r>
          </a:p>
        </p:txBody>
      </p:sp>
    </p:spTree>
    <p:extLst>
      <p:ext uri="{BB962C8B-B14F-4D97-AF65-F5344CB8AC3E}">
        <p14:creationId xmlns:p14="http://schemas.microsoft.com/office/powerpoint/2010/main" val="17001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D8BFC-B4F3-4BF4-B454-C15355F0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 of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429D4-6FC7-49F0-90BF-C77322085E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New NR bands (even LTE re-farmed bands)</a:t>
            </a:r>
          </a:p>
          <a:p>
            <a:r>
              <a:rPr lang="sv-SE" dirty="0"/>
              <a:t>SUL and SDL bands</a:t>
            </a:r>
          </a:p>
          <a:p>
            <a:r>
              <a:rPr lang="sv-SE" dirty="0"/>
              <a:t>New channel BW(s) not already specified in TS 38.104.</a:t>
            </a:r>
          </a:p>
          <a:p>
            <a:r>
              <a:rPr lang="sv-SE" dirty="0"/>
              <a:t>New CA and/or EN/DC combinations.</a:t>
            </a:r>
          </a:p>
        </p:txBody>
      </p:sp>
    </p:spTree>
    <p:extLst>
      <p:ext uri="{BB962C8B-B14F-4D97-AF65-F5344CB8AC3E}">
        <p14:creationId xmlns:p14="http://schemas.microsoft.com/office/powerpoint/2010/main" val="735139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8BAFB-AA90-44DE-BF6D-CAF863377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of working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259454-8481-49D1-AD08-6F723A555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sv-SE" dirty="0"/>
              <a:t>New request (4 supporters) should be submitted on RAN4 reflector at least 2 weeks before RAN4 meeting.</a:t>
            </a:r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r>
              <a:rPr lang="sv-SE" dirty="0"/>
              <a:t>Basket WID is updated with the new requests and submitted in RAN4 meeting.</a:t>
            </a:r>
          </a:p>
          <a:p>
            <a:r>
              <a:rPr lang="sv-SE" dirty="0"/>
              <a:t>Interested companies will all draft CRs to complete one request in same RAN4 meeting .</a:t>
            </a:r>
          </a:p>
          <a:p>
            <a:r>
              <a:rPr lang="sv-SE" dirty="0"/>
              <a:t>If all draft CRs for one request are endorsed, basket WI Rapporteur will merge them with other endorsed draft CRs for other request(s) in big CRs to the corresponding TSs.</a:t>
            </a:r>
          </a:p>
          <a:p>
            <a:r>
              <a:rPr lang="sv-SE" dirty="0"/>
              <a:t>Those big CRs will be sent on RAN4 email reflector for approval (1 week).</a:t>
            </a:r>
          </a:p>
          <a:p>
            <a:r>
              <a:rPr lang="sv-SE" dirty="0"/>
              <a:t>If approved, they will be sent to RAN for approval.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6DFCDDE-BB90-4029-81FA-08A54F8998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767663"/>
              </p:ext>
            </p:extLst>
          </p:nvPr>
        </p:nvGraphicFramePr>
        <p:xfrm>
          <a:off x="179512" y="2348880"/>
          <a:ext cx="8784975" cy="72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4628">
                  <a:extLst>
                    <a:ext uri="{9D8B030D-6E8A-4147-A177-3AD203B41FA5}">
                      <a16:colId xmlns:a16="http://schemas.microsoft.com/office/drawing/2014/main" val="3068710532"/>
                    </a:ext>
                  </a:extLst>
                </a:gridCol>
                <a:gridCol w="1642196">
                  <a:extLst>
                    <a:ext uri="{9D8B030D-6E8A-4147-A177-3AD203B41FA5}">
                      <a16:colId xmlns:a16="http://schemas.microsoft.com/office/drawing/2014/main" val="1426333162"/>
                    </a:ext>
                  </a:extLst>
                </a:gridCol>
                <a:gridCol w="1666984">
                  <a:extLst>
                    <a:ext uri="{9D8B030D-6E8A-4147-A177-3AD203B41FA5}">
                      <a16:colId xmlns:a16="http://schemas.microsoft.com/office/drawing/2014/main" val="2483262378"/>
                    </a:ext>
                  </a:extLst>
                </a:gridCol>
                <a:gridCol w="1862188">
                  <a:extLst>
                    <a:ext uri="{9D8B030D-6E8A-4147-A177-3AD203B41FA5}">
                      <a16:colId xmlns:a16="http://schemas.microsoft.com/office/drawing/2014/main" val="2594569545"/>
                    </a:ext>
                  </a:extLst>
                </a:gridCol>
                <a:gridCol w="2399776">
                  <a:extLst>
                    <a:ext uri="{9D8B030D-6E8A-4147-A177-3AD203B41FA5}">
                      <a16:colId xmlns:a16="http://schemas.microsoft.com/office/drawing/2014/main" val="4067021517"/>
                    </a:ext>
                  </a:extLst>
                </a:gridCol>
                <a:gridCol w="659203">
                  <a:extLst>
                    <a:ext uri="{9D8B030D-6E8A-4147-A177-3AD203B41FA5}">
                      <a16:colId xmlns:a16="http://schemas.microsoft.com/office/drawing/2014/main" val="2561312470"/>
                    </a:ext>
                  </a:extLst>
                </a:gridCol>
              </a:tblGrid>
              <a:tr h="48005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Band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Channel bandwidth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and SCS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Contact name, company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Contact email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Other supporting companies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status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6810089"/>
                  </a:ext>
                </a:extLst>
              </a:tr>
              <a:tr h="24002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6706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8467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739CA-A223-46AF-B73A-7F31256BA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of working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FDCB19C-93C5-4A53-A784-D6E5DE646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491" y="2204863"/>
            <a:ext cx="43292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2C96A50-8E27-470D-87B2-DE4C31CBD9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743524"/>
              </p:ext>
            </p:extLst>
          </p:nvPr>
        </p:nvGraphicFramePr>
        <p:xfrm>
          <a:off x="421491" y="2204865"/>
          <a:ext cx="8652443" cy="2376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Visio" r:id="rId3" imgW="14782749" imgH="4067039" progId="Visio.Drawing.15">
                  <p:embed/>
                </p:oleObj>
              </mc:Choice>
              <mc:Fallback>
                <p:oleObj name="Visio" r:id="rId3" imgW="14782749" imgH="4067039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91" y="2204865"/>
                        <a:ext cx="8652443" cy="23762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2046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hangingPunct="0">
              <a:buFont typeface="+mj-lt"/>
              <a:buAutoNum type="arabicPeriod"/>
            </a:pPr>
            <a:r>
              <a:rPr lang="en-US" altLang="zh-CN" sz="2400" dirty="0"/>
              <a:t>RP-192011, New basket WID adding new CBW support in existing NR bands, Ericsson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altLang="zh-CN" sz="2400"/>
              <a:t>R4-1912388, </a:t>
            </a:r>
            <a:r>
              <a:rPr lang="en-US" sz="2400" dirty="0"/>
              <a:t>New basket WID – adding wider CBW to existing bands, Ericsson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89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</TotalTime>
  <Words>311</Words>
  <Application>Microsoft Office PowerPoint</Application>
  <PresentationFormat>On-screen Show (4:3)</PresentationFormat>
  <Paragraphs>43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Office 主题​​</vt:lpstr>
      <vt:lpstr>Visio</vt:lpstr>
      <vt:lpstr>WF on basket WID adding wider Channel BW to existing NR bands</vt:lpstr>
      <vt:lpstr>Background</vt:lpstr>
      <vt:lpstr>Scope</vt:lpstr>
      <vt:lpstr>Out of scope</vt:lpstr>
      <vt:lpstr>Way of working</vt:lpstr>
      <vt:lpstr>Way of working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/>
  <cp:lastModifiedBy>D. Everaere</cp:lastModifiedBy>
  <cp:revision>119</cp:revision>
  <dcterms:created xsi:type="dcterms:W3CDTF">2019-05-14T22:47:31Z</dcterms:created>
  <dcterms:modified xsi:type="dcterms:W3CDTF">2019-10-04T17:55:28Z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</Properties>
</file>