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ihaneh Malekafzali" initials="RM" lastIdx="1" clrIdx="0">
    <p:extLst>
      <p:ext uri="{19B8F6BF-5375-455C-9EA6-DF929625EA0E}">
        <p15:presenceInfo xmlns:p15="http://schemas.microsoft.com/office/powerpoint/2012/main" userId="Reihaneh Malekafza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532" y="1122363"/>
            <a:ext cx="11736475" cy="2387600"/>
          </a:xfrm>
        </p:spPr>
        <p:txBody>
          <a:bodyPr>
            <a:normAutofit/>
          </a:bodyPr>
          <a:lstStyle/>
          <a:p>
            <a:r>
              <a:rPr lang="sv-SE" sz="5400" dirty="0"/>
              <a:t>WF for Introduction of band n259 WI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#92bis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Chongqing, China, 14-18 October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60655"/>
            <a:ext cx="2449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R4-1912182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FC8BB-0951-4F40-AEF4-ADFEC3182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85EAC-06B5-4D7B-A998-5C587A3DC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429699"/>
            <a:ext cx="11085443" cy="5063176"/>
          </a:xfrm>
        </p:spPr>
        <p:txBody>
          <a:bodyPr>
            <a:normAutofit/>
          </a:bodyPr>
          <a:lstStyle/>
          <a:p>
            <a:r>
              <a:rPr lang="en-US" dirty="0"/>
              <a:t>Band n259 band plan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GB" dirty="0"/>
              <a:t>Completion target date extended to March 2020	</a:t>
            </a:r>
            <a:br>
              <a:rPr lang="en-GB" dirty="0"/>
            </a:br>
            <a:r>
              <a:rPr lang="en-GB" sz="1800" b="1" dirty="0"/>
              <a:t>RP-191880</a:t>
            </a:r>
            <a:r>
              <a:rPr lang="en-GB" sz="1800" dirty="0"/>
              <a:t>	</a:t>
            </a:r>
            <a:r>
              <a:rPr lang="en-GB" sz="1800" b="1" dirty="0"/>
              <a:t>Revised WID:  Introduction of NR band n259</a:t>
            </a:r>
            <a:endParaRPr lang="en-US" sz="1800" dirty="0"/>
          </a:p>
          <a:p>
            <a:pPr lvl="1"/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6AD7F4-886D-4431-BBB4-BB07CF9946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142737"/>
              </p:ext>
            </p:extLst>
          </p:nvPr>
        </p:nvGraphicFramePr>
        <p:xfrm>
          <a:off x="1774322" y="2390786"/>
          <a:ext cx="6756729" cy="11339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88960">
                  <a:extLst>
                    <a:ext uri="{9D8B030D-6E8A-4147-A177-3AD203B41FA5}">
                      <a16:colId xmlns:a16="http://schemas.microsoft.com/office/drawing/2014/main" val="909828841"/>
                    </a:ext>
                  </a:extLst>
                </a:gridCol>
                <a:gridCol w="1688960">
                  <a:extLst>
                    <a:ext uri="{9D8B030D-6E8A-4147-A177-3AD203B41FA5}">
                      <a16:colId xmlns:a16="http://schemas.microsoft.com/office/drawing/2014/main" val="9765211"/>
                    </a:ext>
                  </a:extLst>
                </a:gridCol>
                <a:gridCol w="1688960">
                  <a:extLst>
                    <a:ext uri="{9D8B030D-6E8A-4147-A177-3AD203B41FA5}">
                      <a16:colId xmlns:a16="http://schemas.microsoft.com/office/drawing/2014/main" val="2156670763"/>
                    </a:ext>
                  </a:extLst>
                </a:gridCol>
                <a:gridCol w="1689849">
                  <a:extLst>
                    <a:ext uri="{9D8B030D-6E8A-4147-A177-3AD203B41FA5}">
                      <a16:colId xmlns:a16="http://schemas.microsoft.com/office/drawing/2014/main" val="355356991"/>
                    </a:ext>
                  </a:extLst>
                </a:gridCol>
              </a:tblGrid>
              <a:tr h="68757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u="none" dirty="0">
                          <a:effectLst/>
                        </a:rPr>
                        <a:t>Band number</a:t>
                      </a:r>
                      <a:endParaRPr lang="en-US" sz="1600" u="non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UL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DL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Duplex mode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6950580"/>
                  </a:ext>
                </a:extLst>
              </a:tr>
              <a:tr h="4464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N259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39.5 – 43.5 GHz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39.5 - 43.5 GHz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TDD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6653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169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5663B-58A0-4DF3-88BB-A80B4C1CE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Updated workplan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1206EE8-0964-4A11-AC67-C1B6B43893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8271045"/>
              </p:ext>
            </p:extLst>
          </p:nvPr>
        </p:nvGraphicFramePr>
        <p:xfrm>
          <a:off x="687197" y="1895238"/>
          <a:ext cx="10355941" cy="4427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8540">
                  <a:extLst>
                    <a:ext uri="{9D8B030D-6E8A-4147-A177-3AD203B41FA5}">
                      <a16:colId xmlns:a16="http://schemas.microsoft.com/office/drawing/2014/main" val="3602153932"/>
                    </a:ext>
                  </a:extLst>
                </a:gridCol>
                <a:gridCol w="8217401">
                  <a:extLst>
                    <a:ext uri="{9D8B030D-6E8A-4147-A177-3AD203B41FA5}">
                      <a16:colId xmlns:a16="http://schemas.microsoft.com/office/drawing/2014/main" val="762119895"/>
                    </a:ext>
                  </a:extLst>
                </a:gridCol>
              </a:tblGrid>
              <a:tr h="21453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RAN4#93 Nov 2019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0" u="sng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Discussions 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(Continued) BS and UE transmitter requirements based on the agreed band plan</a:t>
                      </a: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(Continued) BS and UE receiver requirements based on the agreed band plan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0" u="sng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Agreements on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BS and UE transmitter requirements</a:t>
                      </a: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BS and UE receiver requirements</a:t>
                      </a: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Provide draft CRs for all related </a:t>
                      </a: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specs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None/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1566089"/>
                  </a:ext>
                </a:extLst>
              </a:tr>
              <a:tr h="97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RAN4#94 Feb 2020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u="sng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Discussions 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CRs to BS (38.104) and UE(38.101-2) and RRM(38.133) specs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u="sng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Agreements on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All related CRs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633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9182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7363</TotalTime>
  <Words>123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Unicode MS</vt:lpstr>
      <vt:lpstr>Calibri</vt:lpstr>
      <vt:lpstr>Calibri Light</vt:lpstr>
      <vt:lpstr>Symbol</vt:lpstr>
      <vt:lpstr>Times New Roman</vt:lpstr>
      <vt:lpstr>Office Theme</vt:lpstr>
      <vt:lpstr>WF for Introduction of band n259 WI</vt:lpstr>
      <vt:lpstr>Agreements</vt:lpstr>
      <vt:lpstr>Updated workplan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Reihaneh Malekafzali</cp:lastModifiedBy>
  <cp:revision>175</cp:revision>
  <dcterms:created xsi:type="dcterms:W3CDTF">2018-11-12T22:28:56Z</dcterms:created>
  <dcterms:modified xsi:type="dcterms:W3CDTF">2019-10-04T15:04:18Z</dcterms:modified>
</cp:coreProperties>
</file>